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61" r:id="rId8"/>
    <p:sldId id="260" r:id="rId9"/>
  </p:sldIdLst>
  <p:sldSz cx="18288000" cy="10287000"/>
  <p:notesSz cx="6858000" cy="9144000"/>
  <p:embeddedFontLst>
    <p:embeddedFont>
      <p:font typeface="Aileron Bold" panose="020B0604020202020204" charset="0"/>
      <p:regular r:id="rId11"/>
    </p:embeddedFont>
    <p:embeddedFont>
      <p:font typeface="Heading Now 61-68 Bold" panose="020B0604020202020204" charset="0"/>
      <p:regular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Poppins Medium" panose="00000600000000000000" pitchFamily="2" charset="0"/>
      <p:regular r:id="rId17"/>
      <p:bold r:id="rId18"/>
      <p:italic r:id="rId19"/>
      <p:boldItalic r:id="rId20"/>
    </p:embeddedFont>
    <p:embeddedFont>
      <p:font typeface="Poppins SemiBold" panose="000007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vA4QiW+KIGFSZllkOuGGUS/i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344E2D-CCF5-4409-8BF5-1E91D777FC92}" v="36" dt="2026-06-09T17:26:32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82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l Ouazzani" userId="fbe1d7f0-bd4b-48fe-a8f5-30fd4ccf4523" providerId="ADAL" clId="{CD010A35-4180-4277-BBB5-0D945114F9FA}"/>
    <pc:docChg chg="undo custSel addSld delSld modSld">
      <pc:chgData name="Jamil Ouazzani" userId="fbe1d7f0-bd4b-48fe-a8f5-30fd4ccf4523" providerId="ADAL" clId="{CD010A35-4180-4277-BBB5-0D945114F9FA}" dt="2026-06-09T17:26:32.322" v="1094"/>
      <pc:docMkLst>
        <pc:docMk/>
      </pc:docMkLst>
      <pc:sldChg chg="addSp delSp modSp mod">
        <pc:chgData name="Jamil Ouazzani" userId="fbe1d7f0-bd4b-48fe-a8f5-30fd4ccf4523" providerId="ADAL" clId="{CD010A35-4180-4277-BBB5-0D945114F9FA}" dt="2026-06-09T17:22:19.224" v="1004" actId="6549"/>
        <pc:sldMkLst>
          <pc:docMk/>
          <pc:sldMk cId="0" sldId="256"/>
        </pc:sldMkLst>
        <pc:spChg chg="mod">
          <ac:chgData name="Jamil Ouazzani" userId="fbe1d7f0-bd4b-48fe-a8f5-30fd4ccf4523" providerId="ADAL" clId="{CD010A35-4180-4277-BBB5-0D945114F9FA}" dt="2026-06-09T17:22:19.224" v="1004" actId="6549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Jamil Ouazzani" userId="fbe1d7f0-bd4b-48fe-a8f5-30fd4ccf4523" providerId="ADAL" clId="{CD010A35-4180-4277-BBB5-0D945114F9FA}" dt="2026-06-08T09:46:40.682" v="396" actId="1035"/>
          <ac:spMkLst>
            <pc:docMk/>
            <pc:sldMk cId="0" sldId="256"/>
            <ac:spMk id="111" creationId="{00000000-0000-0000-0000-000000000000}"/>
          </ac:spMkLst>
        </pc:spChg>
        <pc:picChg chg="add del mod">
          <ac:chgData name="Jamil Ouazzani" userId="fbe1d7f0-bd4b-48fe-a8f5-30fd4ccf4523" providerId="ADAL" clId="{CD010A35-4180-4277-BBB5-0D945114F9FA}" dt="2026-06-08T09:50:00.926" v="411" actId="21"/>
          <ac:picMkLst>
            <pc:docMk/>
            <pc:sldMk cId="0" sldId="256"/>
            <ac:picMk id="2" creationId="{60364931-2BF3-7249-AF65-9373161873A4}"/>
          </ac:picMkLst>
        </pc:picChg>
        <pc:picChg chg="add del mod">
          <ac:chgData name="Jamil Ouazzani" userId="fbe1d7f0-bd4b-48fe-a8f5-30fd4ccf4523" providerId="ADAL" clId="{CD010A35-4180-4277-BBB5-0D945114F9FA}" dt="2026-06-08T09:50:15.790" v="414" actId="478"/>
          <ac:picMkLst>
            <pc:docMk/>
            <pc:sldMk cId="0" sldId="256"/>
            <ac:picMk id="3" creationId="{60364931-2BF3-7249-AF65-9373161873A4}"/>
          </ac:picMkLst>
        </pc:picChg>
      </pc:sldChg>
      <pc:sldChg chg="addSp delSp modSp mod modTransition delAnim modNotes">
        <pc:chgData name="Jamil Ouazzani" userId="fbe1d7f0-bd4b-48fe-a8f5-30fd4ccf4523" providerId="ADAL" clId="{CD010A35-4180-4277-BBB5-0D945114F9FA}" dt="2026-06-09T17:25:54.486" v="1091"/>
        <pc:sldMkLst>
          <pc:docMk/>
          <pc:sldMk cId="0" sldId="257"/>
        </pc:sldMkLst>
        <pc:spChg chg="add del mod">
          <ac:chgData name="Jamil Ouazzani" userId="fbe1d7f0-bd4b-48fe-a8f5-30fd4ccf4523" providerId="ADAL" clId="{CD010A35-4180-4277-BBB5-0D945114F9FA}" dt="2026-06-08T09:47:59.461" v="400" actId="478"/>
          <ac:spMkLst>
            <pc:docMk/>
            <pc:sldMk cId="0" sldId="257"/>
            <ac:spMk id="3" creationId="{DE09770F-A134-C2F0-D185-95E18D67560C}"/>
          </ac:spMkLst>
        </pc:spChg>
        <pc:spChg chg="add mod">
          <ac:chgData name="Jamil Ouazzani" userId="fbe1d7f0-bd4b-48fe-a8f5-30fd4ccf4523" providerId="ADAL" clId="{CD010A35-4180-4277-BBB5-0D945114F9FA}" dt="2026-06-08T09:48:27.656" v="403"/>
          <ac:spMkLst>
            <pc:docMk/>
            <pc:sldMk cId="0" sldId="257"/>
            <ac:spMk id="4" creationId="{E25669BD-345E-058E-11B7-D0297F7668F9}"/>
          </ac:spMkLst>
        </pc:spChg>
        <pc:spChg chg="add mod">
          <ac:chgData name="Jamil Ouazzani" userId="fbe1d7f0-bd4b-48fe-a8f5-30fd4ccf4523" providerId="ADAL" clId="{CD010A35-4180-4277-BBB5-0D945114F9FA}" dt="2026-06-09T17:23:48.300" v="1079" actId="20577"/>
          <ac:spMkLst>
            <pc:docMk/>
            <pc:sldMk cId="0" sldId="257"/>
            <ac:spMk id="5" creationId="{EBF90294-DB5E-BD21-3864-97D48A5AF2E0}"/>
          </ac:spMkLst>
        </pc:spChg>
        <pc:spChg chg="add mod">
          <ac:chgData name="Jamil Ouazzani" userId="fbe1d7f0-bd4b-48fe-a8f5-30fd4ccf4523" providerId="ADAL" clId="{CD010A35-4180-4277-BBB5-0D945114F9FA}" dt="2026-06-08T09:52:01.766" v="452" actId="1035"/>
          <ac:spMkLst>
            <pc:docMk/>
            <pc:sldMk cId="0" sldId="257"/>
            <ac:spMk id="6" creationId="{336AE83A-6F95-F4B8-6C11-72D4B3DAD423}"/>
          </ac:spMkLst>
        </pc:spChg>
        <pc:spChg chg="add mod">
          <ac:chgData name="Jamil Ouazzani" userId="fbe1d7f0-bd4b-48fe-a8f5-30fd4ccf4523" providerId="ADAL" clId="{CD010A35-4180-4277-BBB5-0D945114F9FA}" dt="2026-06-08T09:51:38.760" v="433" actId="1038"/>
          <ac:spMkLst>
            <pc:docMk/>
            <pc:sldMk cId="0" sldId="257"/>
            <ac:spMk id="11" creationId="{318B5EB5-4F28-D690-284C-A6727842243F}"/>
          </ac:spMkLst>
        </pc:spChg>
        <pc:spChg chg="add mod">
          <ac:chgData name="Jamil Ouazzani" userId="fbe1d7f0-bd4b-48fe-a8f5-30fd4ccf4523" providerId="ADAL" clId="{CD010A35-4180-4277-BBB5-0D945114F9FA}" dt="2026-06-08T15:50:12.886" v="711" actId="1076"/>
          <ac:spMkLst>
            <pc:docMk/>
            <pc:sldMk cId="0" sldId="257"/>
            <ac:spMk id="13" creationId="{CE576618-B9C9-71BD-BD2B-A56985E7A74E}"/>
          </ac:spMkLst>
        </pc:spChg>
        <pc:spChg chg="mod">
          <ac:chgData name="Jamil Ouazzani" userId="fbe1d7f0-bd4b-48fe-a8f5-30fd4ccf4523" providerId="ADAL" clId="{CD010A35-4180-4277-BBB5-0D945114F9FA}" dt="2026-06-08T09:48:23.007" v="401" actId="14100"/>
          <ac:spMkLst>
            <pc:docMk/>
            <pc:sldMk cId="0" sldId="257"/>
            <ac:spMk id="116" creationId="{00000000-0000-0000-0000-000000000000}"/>
          </ac:spMkLst>
        </pc:spChg>
        <pc:spChg chg="del">
          <ac:chgData name="Jamil Ouazzani" userId="fbe1d7f0-bd4b-48fe-a8f5-30fd4ccf4523" providerId="ADAL" clId="{CD010A35-4180-4277-BBB5-0D945114F9FA}" dt="2026-06-08T09:47:39.762" v="398" actId="478"/>
          <ac:spMkLst>
            <pc:docMk/>
            <pc:sldMk cId="0" sldId="257"/>
            <ac:spMk id="117" creationId="{00000000-0000-0000-0000-000000000000}"/>
          </ac:spMkLst>
        </pc:spChg>
        <pc:spChg chg="del">
          <ac:chgData name="Jamil Ouazzani" userId="fbe1d7f0-bd4b-48fe-a8f5-30fd4ccf4523" providerId="ADAL" clId="{CD010A35-4180-4277-BBB5-0D945114F9FA}" dt="2026-06-08T09:48:26.322" v="402" actId="478"/>
          <ac:spMkLst>
            <pc:docMk/>
            <pc:sldMk cId="0" sldId="257"/>
            <ac:spMk id="119" creationId="{00000000-0000-0000-0000-000000000000}"/>
          </ac:spMkLst>
        </pc:spChg>
        <pc:picChg chg="add mod">
          <ac:chgData name="Jamil Ouazzani" userId="fbe1d7f0-bd4b-48fe-a8f5-30fd4ccf4523" providerId="ADAL" clId="{CD010A35-4180-4277-BBB5-0D945114F9FA}" dt="2026-06-08T09:47:27.715" v="397"/>
          <ac:picMkLst>
            <pc:docMk/>
            <pc:sldMk cId="0" sldId="257"/>
            <ac:picMk id="2" creationId="{FE962BD5-3446-2A63-78DF-F459DCB3960E}"/>
          </ac:picMkLst>
        </pc:picChg>
        <pc:picChg chg="add mod">
          <ac:chgData name="Jamil Ouazzani" userId="fbe1d7f0-bd4b-48fe-a8f5-30fd4ccf4523" providerId="ADAL" clId="{CD010A35-4180-4277-BBB5-0D945114F9FA}" dt="2026-06-08T09:49:45.152" v="409"/>
          <ac:picMkLst>
            <pc:docMk/>
            <pc:sldMk cId="0" sldId="257"/>
            <ac:picMk id="7" creationId="{05C60213-C5A1-9740-E400-EAFE02045DC3}"/>
          </ac:picMkLst>
        </pc:picChg>
        <pc:picChg chg="add mod">
          <ac:chgData name="Jamil Ouazzani" userId="fbe1d7f0-bd4b-48fe-a8f5-30fd4ccf4523" providerId="ADAL" clId="{CD010A35-4180-4277-BBB5-0D945114F9FA}" dt="2026-06-08T09:50:10.433" v="413"/>
          <ac:picMkLst>
            <pc:docMk/>
            <pc:sldMk cId="0" sldId="257"/>
            <ac:picMk id="8" creationId="{5477DEAF-7253-BDFE-F56A-71E36ADA057A}"/>
          </ac:picMkLst>
        </pc:picChg>
        <pc:picChg chg="add mod">
          <ac:chgData name="Jamil Ouazzani" userId="fbe1d7f0-bd4b-48fe-a8f5-30fd4ccf4523" providerId="ADAL" clId="{CD010A35-4180-4277-BBB5-0D945114F9FA}" dt="2026-06-08T09:50:26.488" v="415"/>
          <ac:picMkLst>
            <pc:docMk/>
            <pc:sldMk cId="0" sldId="257"/>
            <ac:picMk id="9" creationId="{4342475E-FA00-951B-FFDB-4D211298A5F8}"/>
          </ac:picMkLst>
        </pc:picChg>
        <pc:picChg chg="add mod">
          <ac:chgData name="Jamil Ouazzani" userId="fbe1d7f0-bd4b-48fe-a8f5-30fd4ccf4523" providerId="ADAL" clId="{CD010A35-4180-4277-BBB5-0D945114F9FA}" dt="2026-06-08T09:50:36.541" v="416"/>
          <ac:picMkLst>
            <pc:docMk/>
            <pc:sldMk cId="0" sldId="257"/>
            <ac:picMk id="10" creationId="{9EF61B1A-4FD5-135B-C3D6-5FA2DEAD3748}"/>
          </ac:picMkLst>
        </pc:picChg>
        <pc:picChg chg="add mod">
          <ac:chgData name="Jamil Ouazzani" userId="fbe1d7f0-bd4b-48fe-a8f5-30fd4ccf4523" providerId="ADAL" clId="{CD010A35-4180-4277-BBB5-0D945114F9FA}" dt="2026-06-08T09:51:29.694" v="419"/>
          <ac:picMkLst>
            <pc:docMk/>
            <pc:sldMk cId="0" sldId="257"/>
            <ac:picMk id="12" creationId="{9F63A38C-D95B-B7E7-DF50-E868D7AB2441}"/>
          </ac:picMkLst>
        </pc:picChg>
        <pc:picChg chg="add mod">
          <ac:chgData name="Jamil Ouazzani" userId="fbe1d7f0-bd4b-48fe-a8f5-30fd4ccf4523" providerId="ADAL" clId="{CD010A35-4180-4277-BBB5-0D945114F9FA}" dt="2026-06-08T15:50:21.379" v="713" actId="1076"/>
          <ac:picMkLst>
            <pc:docMk/>
            <pc:sldMk cId="0" sldId="257"/>
            <ac:picMk id="15" creationId="{E04C7340-C719-B758-FE9E-3D89A89E97C3}"/>
          </ac:picMkLst>
        </pc:picChg>
      </pc:sldChg>
      <pc:sldChg chg="addSp delSp modSp mod modTransition">
        <pc:chgData name="Jamil Ouazzani" userId="fbe1d7f0-bd4b-48fe-a8f5-30fd4ccf4523" providerId="ADAL" clId="{CD010A35-4180-4277-BBB5-0D945114F9FA}" dt="2026-06-09T17:26:08.261" v="1092"/>
        <pc:sldMkLst>
          <pc:docMk/>
          <pc:sldMk cId="0" sldId="258"/>
        </pc:sldMkLst>
        <pc:spChg chg="add mod">
          <ac:chgData name="Jamil Ouazzani" userId="fbe1d7f0-bd4b-48fe-a8f5-30fd4ccf4523" providerId="ADAL" clId="{CD010A35-4180-4277-BBB5-0D945114F9FA}" dt="2026-06-08T09:58:38.194" v="495" actId="1037"/>
          <ac:spMkLst>
            <pc:docMk/>
            <pc:sldMk cId="0" sldId="258"/>
            <ac:spMk id="4" creationId="{FDE07562-2FDF-B3F0-6CED-8ECB35055EB9}"/>
          </ac:spMkLst>
        </pc:spChg>
        <pc:spChg chg="add mod">
          <ac:chgData name="Jamil Ouazzani" userId="fbe1d7f0-bd4b-48fe-a8f5-30fd4ccf4523" providerId="ADAL" clId="{CD010A35-4180-4277-BBB5-0D945114F9FA}" dt="2026-06-08T09:59:30.986" v="562" actId="1076"/>
          <ac:spMkLst>
            <pc:docMk/>
            <pc:sldMk cId="0" sldId="258"/>
            <ac:spMk id="5" creationId="{2704A12B-6916-949A-96E0-23FF050FE2A0}"/>
          </ac:spMkLst>
        </pc:spChg>
        <pc:picChg chg="add mod">
          <ac:chgData name="Jamil Ouazzani" userId="fbe1d7f0-bd4b-48fe-a8f5-30fd4ccf4523" providerId="ADAL" clId="{CD010A35-4180-4277-BBB5-0D945114F9FA}" dt="2026-06-08T09:59:01.892" v="557" actId="1076"/>
          <ac:picMkLst>
            <pc:docMk/>
            <pc:sldMk cId="0" sldId="258"/>
            <ac:picMk id="3" creationId="{D72A9C09-BBD2-BA85-6464-94D12DF9ADFE}"/>
          </ac:picMkLst>
        </pc:picChg>
        <pc:picChg chg="add del mod">
          <ac:chgData name="Jamil Ouazzani" userId="fbe1d7f0-bd4b-48fe-a8f5-30fd4ccf4523" providerId="ADAL" clId="{CD010A35-4180-4277-BBB5-0D945114F9FA}" dt="2026-06-08T15:50:53.040" v="836" actId="478"/>
          <ac:picMkLst>
            <pc:docMk/>
            <pc:sldMk cId="0" sldId="258"/>
            <ac:picMk id="6" creationId="{4D867CAE-F945-7BBD-5F0E-87901A543C05}"/>
          </ac:picMkLst>
        </pc:picChg>
      </pc:sldChg>
      <pc:sldChg chg="del">
        <pc:chgData name="Jamil Ouazzani" userId="fbe1d7f0-bd4b-48fe-a8f5-30fd4ccf4523" providerId="ADAL" clId="{CD010A35-4180-4277-BBB5-0D945114F9FA}" dt="2026-06-08T18:38:06.405" v="949" actId="47"/>
        <pc:sldMkLst>
          <pc:docMk/>
          <pc:sldMk cId="0" sldId="259"/>
        </pc:sldMkLst>
      </pc:sldChg>
      <pc:sldChg chg="addSp modSp mod modTransition">
        <pc:chgData name="Jamil Ouazzani" userId="fbe1d7f0-bd4b-48fe-a8f5-30fd4ccf4523" providerId="ADAL" clId="{CD010A35-4180-4277-BBB5-0D945114F9FA}" dt="2026-06-09T17:26:32.322" v="1094"/>
        <pc:sldMkLst>
          <pc:docMk/>
          <pc:sldMk cId="0" sldId="260"/>
        </pc:sldMkLst>
        <pc:spChg chg="add mod">
          <ac:chgData name="Jamil Ouazzani" userId="fbe1d7f0-bd4b-48fe-a8f5-30fd4ccf4523" providerId="ADAL" clId="{CD010A35-4180-4277-BBB5-0D945114F9FA}" dt="2026-06-09T17:25:30.580" v="1090" actId="1037"/>
          <ac:spMkLst>
            <pc:docMk/>
            <pc:sldMk cId="0" sldId="260"/>
            <ac:spMk id="3" creationId="{E78C26B5-2EC7-5D4F-674F-9EDA43AD42FD}"/>
          </ac:spMkLst>
        </pc:spChg>
        <pc:spChg chg="mod">
          <ac:chgData name="Jamil Ouazzani" userId="fbe1d7f0-bd4b-48fe-a8f5-30fd4ccf4523" providerId="ADAL" clId="{CD010A35-4180-4277-BBB5-0D945114F9FA}" dt="2026-06-08T10:00:14.545" v="681" actId="20577"/>
          <ac:spMkLst>
            <pc:docMk/>
            <pc:sldMk cId="0" sldId="260"/>
            <ac:spMk id="145" creationId="{00000000-0000-0000-0000-000000000000}"/>
          </ac:spMkLst>
        </pc:spChg>
        <pc:spChg chg="mod">
          <ac:chgData name="Jamil Ouazzani" userId="fbe1d7f0-bd4b-48fe-a8f5-30fd4ccf4523" providerId="ADAL" clId="{CD010A35-4180-4277-BBB5-0D945114F9FA}" dt="2026-06-08T09:59:55.182" v="609" actId="6549"/>
          <ac:spMkLst>
            <pc:docMk/>
            <pc:sldMk cId="0" sldId="260"/>
            <ac:spMk id="147" creationId="{00000000-0000-0000-0000-000000000000}"/>
          </ac:spMkLst>
        </pc:spChg>
        <pc:spChg chg="mod">
          <ac:chgData name="Jamil Ouazzani" userId="fbe1d7f0-bd4b-48fe-a8f5-30fd4ccf4523" providerId="ADAL" clId="{CD010A35-4180-4277-BBB5-0D945114F9FA}" dt="2026-06-08T10:02:15.051" v="707" actId="14100"/>
          <ac:spMkLst>
            <pc:docMk/>
            <pc:sldMk cId="0" sldId="260"/>
            <ac:spMk id="148" creationId="{00000000-0000-0000-0000-000000000000}"/>
          </ac:spMkLst>
        </pc:spChg>
        <pc:spChg chg="mod">
          <ac:chgData name="Jamil Ouazzani" userId="fbe1d7f0-bd4b-48fe-a8f5-30fd4ccf4523" providerId="ADAL" clId="{CD010A35-4180-4277-BBB5-0D945114F9FA}" dt="2026-06-08T10:00:04.914" v="647" actId="6549"/>
          <ac:spMkLst>
            <pc:docMk/>
            <pc:sldMk cId="0" sldId="260"/>
            <ac:spMk id="149" creationId="{00000000-0000-0000-0000-000000000000}"/>
          </ac:spMkLst>
        </pc:spChg>
        <pc:picChg chg="add mod">
          <ac:chgData name="Jamil Ouazzani" userId="fbe1d7f0-bd4b-48fe-a8f5-30fd4ccf4523" providerId="ADAL" clId="{CD010A35-4180-4277-BBB5-0D945114F9FA}" dt="2026-06-08T18:42:17.833" v="954"/>
          <ac:picMkLst>
            <pc:docMk/>
            <pc:sldMk cId="0" sldId="260"/>
            <ac:picMk id="2" creationId="{EAEE1282-4B25-3EB5-5EB4-0DF5F9FD2AC4}"/>
          </ac:picMkLst>
        </pc:picChg>
      </pc:sldChg>
      <pc:sldChg chg="addSp delSp modSp add mod modTransition">
        <pc:chgData name="Jamil Ouazzani" userId="fbe1d7f0-bd4b-48fe-a8f5-30fd4ccf4523" providerId="ADAL" clId="{CD010A35-4180-4277-BBB5-0D945114F9FA}" dt="2026-06-09T17:26:22.446" v="1093"/>
        <pc:sldMkLst>
          <pc:docMk/>
          <pc:sldMk cId="3887652132" sldId="261"/>
        </pc:sldMkLst>
        <pc:spChg chg="add mod">
          <ac:chgData name="Jamil Ouazzani" userId="fbe1d7f0-bd4b-48fe-a8f5-30fd4ccf4523" providerId="ADAL" clId="{CD010A35-4180-4277-BBB5-0D945114F9FA}" dt="2026-06-08T15:52:26.732" v="843"/>
          <ac:spMkLst>
            <pc:docMk/>
            <pc:sldMk cId="3887652132" sldId="261"/>
            <ac:spMk id="4" creationId="{E43D27DC-4052-5F77-DBA1-ABE5ED09FAA0}"/>
          </ac:spMkLst>
        </pc:spChg>
        <pc:spChg chg="add del mod">
          <ac:chgData name="Jamil Ouazzani" userId="fbe1d7f0-bd4b-48fe-a8f5-30fd4ccf4523" providerId="ADAL" clId="{CD010A35-4180-4277-BBB5-0D945114F9FA}" dt="2026-06-08T18:42:01.752" v="952" actId="478"/>
          <ac:spMkLst>
            <pc:docMk/>
            <pc:sldMk cId="3887652132" sldId="261"/>
            <ac:spMk id="5" creationId="{5F7C6F4F-CA85-DE90-D8BC-B50754495CD9}"/>
          </ac:spMkLst>
        </pc:spChg>
        <pc:spChg chg="add mod">
          <ac:chgData name="Jamil Ouazzani" userId="fbe1d7f0-bd4b-48fe-a8f5-30fd4ccf4523" providerId="ADAL" clId="{CD010A35-4180-4277-BBB5-0D945114F9FA}" dt="2026-06-09T17:21:01.040" v="1002" actId="313"/>
          <ac:spMkLst>
            <pc:docMk/>
            <pc:sldMk cId="3887652132" sldId="261"/>
            <ac:spMk id="6" creationId="{AC6B3213-793C-6458-AC1D-1CF0CBCAF9DD}"/>
          </ac:spMkLst>
        </pc:spChg>
        <pc:spChg chg="add mod">
          <ac:chgData name="Jamil Ouazzani" userId="fbe1d7f0-bd4b-48fe-a8f5-30fd4ccf4523" providerId="ADAL" clId="{CD010A35-4180-4277-BBB5-0D945114F9FA}" dt="2026-06-08T18:42:02.803" v="953"/>
          <ac:spMkLst>
            <pc:docMk/>
            <pc:sldMk cId="3887652132" sldId="261"/>
            <ac:spMk id="8" creationId="{46B9B2AE-2210-8D8E-8457-7826BC55CD1A}"/>
          </ac:spMkLst>
        </pc:spChg>
        <pc:spChg chg="add del">
          <ac:chgData name="Jamil Ouazzani" userId="fbe1d7f0-bd4b-48fe-a8f5-30fd4ccf4523" providerId="ADAL" clId="{CD010A35-4180-4277-BBB5-0D945114F9FA}" dt="2026-06-08T09:58:25.720" v="469" actId="21"/>
          <ac:spMkLst>
            <pc:docMk/>
            <pc:sldMk cId="3887652132" sldId="261"/>
            <ac:spMk id="126" creationId="{FED19CB2-0D8D-BA38-3C62-D23BAD39D0B2}"/>
          </ac:spMkLst>
        </pc:spChg>
        <pc:picChg chg="add mod">
          <ac:chgData name="Jamil Ouazzani" userId="fbe1d7f0-bd4b-48fe-a8f5-30fd4ccf4523" providerId="ADAL" clId="{CD010A35-4180-4277-BBB5-0D945114F9FA}" dt="2026-06-08T15:53:04.293" v="887" actId="14100"/>
          <ac:picMkLst>
            <pc:docMk/>
            <pc:sldMk cId="3887652132" sldId="261"/>
            <ac:picMk id="2" creationId="{DB5D5455-7366-C682-79C5-9ADB192D3795}"/>
          </ac:picMkLst>
        </pc:picChg>
        <pc:picChg chg="del">
          <ac:chgData name="Jamil Ouazzani" userId="fbe1d7f0-bd4b-48fe-a8f5-30fd4ccf4523" providerId="ADAL" clId="{CD010A35-4180-4277-BBB5-0D945114F9FA}" dt="2026-06-08T15:51:53.204" v="837" actId="478"/>
          <ac:picMkLst>
            <pc:docMk/>
            <pc:sldMk cId="3887652132" sldId="261"/>
            <ac:picMk id="3" creationId="{452D62F8-3526-C1E8-802C-DC260D807C85}"/>
          </ac:picMkLst>
        </pc:picChg>
        <pc:picChg chg="add mod">
          <ac:chgData name="Jamil Ouazzani" userId="fbe1d7f0-bd4b-48fe-a8f5-30fd4ccf4523" providerId="ADAL" clId="{CD010A35-4180-4277-BBB5-0D945114F9FA}" dt="2026-06-08T15:53:32.755" v="889" actId="1076"/>
          <ac:picMkLst>
            <pc:docMk/>
            <pc:sldMk cId="3887652132" sldId="261"/>
            <ac:picMk id="7" creationId="{FA6F99FE-316E-5B44-1300-81F73468A2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CFA5D1F-C537-FF01-FADF-39E7507DF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2355627F-E166-01F9-7C37-FDD88B8AA3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39CD83BA-F893-3A3A-4D6D-E2C0A21389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9925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jp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image" Target="../media/image19.jpeg"/><Relationship Id="rId10" Type="http://schemas.openxmlformats.org/officeDocument/2006/relationships/hyperlink" Target="http://www.tangerport.com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2124000" y="3411111"/>
            <a:ext cx="13557599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fr-FR" sz="6000" b="1" dirty="0">
                <a:solidFill>
                  <a:srgbClr val="ED6C20"/>
                </a:solidFill>
                <a:latin typeface="Arial Rounded"/>
              </a:rPr>
              <a:t>Le Port de Tanger Ville </a:t>
            </a:r>
          </a:p>
          <a:p>
            <a:pPr lvl="0" algn="ctr">
              <a:lnSpc>
                <a:spcPct val="140000"/>
              </a:lnSpc>
            </a:pPr>
            <a:r>
              <a:rPr lang="fr-FR" sz="6000" b="1" dirty="0">
                <a:solidFill>
                  <a:srgbClr val="ED6C20"/>
                </a:solidFill>
                <a:latin typeface="Arial Rounded"/>
              </a:rPr>
              <a:t>Porte de L’Afrique et de l’Europe</a:t>
            </a:r>
            <a:endParaRPr lang="fr-FR" sz="6000" b="1" dirty="0">
              <a:solidFill>
                <a:srgbClr val="ED6C20"/>
              </a:solidFill>
              <a:latin typeface="Arial Rounded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756000" y="6135581"/>
            <a:ext cx="16761599" cy="2111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Jamil Ouazzani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Directeur Marketing &amp; Intelligence </a:t>
            </a:r>
            <a:r>
              <a:rPr lang="en-US" sz="3000" b="1" dirty="0" err="1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Stratégique</a:t>
            </a:r>
            <a:r>
              <a:rPr lang="en-US" sz="30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 au Port de Tanger Ville </a:t>
            </a:r>
            <a:endParaRPr sz="3000" b="1" dirty="0">
              <a:solidFill>
                <a:srgbClr val="FAFBF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/>
          <p:nvPr/>
        </p:nvSpPr>
        <p:spPr>
          <a:xfrm>
            <a:off x="0" y="0"/>
            <a:ext cx="85752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962BD5-3446-2A63-78DF-F459DCB39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8567142" cy="103251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F90294-DB5E-BD21-3864-97D48A5AF2E0}"/>
              </a:ext>
            </a:extLst>
          </p:cNvPr>
          <p:cNvSpPr/>
          <p:nvPr/>
        </p:nvSpPr>
        <p:spPr>
          <a:xfrm>
            <a:off x="8575200" y="0"/>
            <a:ext cx="9712800" cy="10287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40000"/>
              </a:lnSpc>
            </a:pPr>
            <a:endParaRPr lang="fr-FR" b="1" dirty="0">
              <a:solidFill>
                <a:srgbClr val="ED6C20"/>
              </a:solidFill>
              <a:latin typeface="Arial Rounded"/>
            </a:endParaRPr>
          </a:p>
          <a:p>
            <a:pPr lvl="0" algn="ctr">
              <a:lnSpc>
                <a:spcPct val="140000"/>
              </a:lnSpc>
            </a:pPr>
            <a:endParaRPr lang="fr-FR" b="1" dirty="0">
              <a:solidFill>
                <a:srgbClr val="ED6C20"/>
              </a:solidFill>
              <a:latin typeface="Arial Rounded"/>
            </a:endParaRPr>
          </a:p>
          <a:p>
            <a:pPr lvl="0" algn="ctr">
              <a:lnSpc>
                <a:spcPct val="140000"/>
              </a:lnSpc>
            </a:pPr>
            <a:endParaRPr lang="fr-FR" b="1" dirty="0">
              <a:solidFill>
                <a:srgbClr val="ED6C20"/>
              </a:solidFill>
              <a:latin typeface="Arial Rounded"/>
            </a:endParaRPr>
          </a:p>
          <a:p>
            <a:pPr lvl="0" algn="ctr">
              <a:lnSpc>
                <a:spcPct val="140000"/>
              </a:lnSpc>
            </a:pPr>
            <a:endParaRPr lang="fr-FR" b="1" dirty="0">
              <a:solidFill>
                <a:srgbClr val="ED6C20"/>
              </a:solidFill>
              <a:latin typeface="Arial Rounded"/>
            </a:endParaRPr>
          </a:p>
          <a:p>
            <a:pPr lvl="0" algn="ctr">
              <a:lnSpc>
                <a:spcPct val="140000"/>
              </a:lnSpc>
            </a:pPr>
            <a:r>
              <a:rPr lang="fr-FR" sz="4000" b="1" dirty="0">
                <a:solidFill>
                  <a:schemeClr val="bg1"/>
                </a:solidFill>
                <a:latin typeface="Arial Rounded"/>
              </a:rPr>
              <a:t>Un Port touristique tourné vers le monde</a:t>
            </a:r>
            <a:endParaRPr lang="fr-FR" sz="4000" b="1" dirty="0">
              <a:solidFill>
                <a:schemeClr val="bg1"/>
              </a:solidFill>
              <a:latin typeface="Arial Rounded"/>
              <a:sym typeface="Arial Rounded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336AE83A-6F95-F4B8-6C11-72D4B3DAD423}"/>
              </a:ext>
            </a:extLst>
          </p:cNvPr>
          <p:cNvSpPr txBox="1"/>
          <p:nvPr/>
        </p:nvSpPr>
        <p:spPr>
          <a:xfrm>
            <a:off x="9220200" y="2389695"/>
            <a:ext cx="876300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0000" b="1" dirty="0">
                <a:solidFill>
                  <a:schemeClr val="bg1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Le Port de Tanger Ville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C60213-C5A1-9740-E400-EAFE02045D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9451709"/>
            <a:ext cx="568591" cy="568591"/>
          </a:xfrm>
          <a:prstGeom prst="rect">
            <a:avLst/>
          </a:prstGeom>
        </p:spPr>
      </p:pic>
      <p:pic>
        <p:nvPicPr>
          <p:cNvPr id="8" name="Picture 4" descr="D:\Aziende Corporate\Sapt Maroc\COMPRO SAPT SGPTV\Lettering\Logo\MedCruise logo HR.JPG">
            <a:extLst>
              <a:ext uri="{FF2B5EF4-FFF2-40B4-BE49-F238E27FC236}">
                <a16:creationId xmlns:a16="http://schemas.microsoft.com/office/drawing/2014/main" id="{5477DEAF-7253-BDFE-F56A-71E36ADA0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486900"/>
            <a:ext cx="1102538" cy="50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42475E-FA00-951B-FFDB-4D211298A5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9334500"/>
            <a:ext cx="791348" cy="722128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EF61B1A-4FD5-135B-C3D6-5FA2DEAD3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0" y="9464625"/>
            <a:ext cx="914953" cy="5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8B5EB5-4F28-D690-284C-A6727842243F}"/>
              </a:ext>
            </a:extLst>
          </p:cNvPr>
          <p:cNvSpPr txBox="1"/>
          <p:nvPr/>
        </p:nvSpPr>
        <p:spPr>
          <a:xfrm>
            <a:off x="14067000" y="9561601"/>
            <a:ext cx="2111400" cy="245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86"/>
              </a:lnSpc>
              <a:spcBef>
                <a:spcPct val="0"/>
              </a:spcBef>
            </a:pPr>
            <a:r>
              <a:rPr lang="en-US" sz="1490" b="1" spc="17" dirty="0">
                <a:solidFill>
                  <a:schemeClr val="bg1"/>
                </a:solidFill>
                <a:latin typeface="Aileron Bold"/>
                <a:ea typeface="Aileron Bold"/>
                <a:cs typeface="Aileron Bold"/>
                <a:sym typeface="Aileron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www.tangerport.com</a:t>
            </a:r>
            <a:r>
              <a:rPr lang="en-US" sz="1490" b="1" spc="17" dirty="0">
                <a:solidFill>
                  <a:schemeClr val="bg1"/>
                </a:solidFill>
                <a:latin typeface="Aileron Bold"/>
                <a:ea typeface="Aileron Bold"/>
                <a:cs typeface="Aileron Bold"/>
                <a:sym typeface="Aileron Bold"/>
              </a:rPr>
              <a:t> </a:t>
            </a:r>
          </a:p>
        </p:txBody>
      </p:sp>
      <p:pic>
        <p:nvPicPr>
          <p:cNvPr id="12" name="Image 11" descr="Une image contenant texte, livre, conception&#10;&#10;Description générée automatiquement">
            <a:extLst>
              <a:ext uri="{FF2B5EF4-FFF2-40B4-BE49-F238E27FC236}">
                <a16:creationId xmlns:a16="http://schemas.microsoft.com/office/drawing/2014/main" id="{9F63A38C-D95B-B7E7-DF50-E868D7AB24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>
            <a:fillRect/>
          </a:stretch>
        </p:blipFill>
        <p:spPr>
          <a:xfrm>
            <a:off x="16797596" y="8801100"/>
            <a:ext cx="1490403" cy="14859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  <p:sp>
        <p:nvSpPr>
          <p:cNvPr id="13" name="Google Shape;125;p3">
            <a:extLst>
              <a:ext uri="{FF2B5EF4-FFF2-40B4-BE49-F238E27FC236}">
                <a16:creationId xmlns:a16="http://schemas.microsoft.com/office/drawing/2014/main" id="{CE576618-B9C9-71BD-BD2B-A56985E7A74E}"/>
              </a:ext>
            </a:extLst>
          </p:cNvPr>
          <p:cNvSpPr/>
          <p:nvPr/>
        </p:nvSpPr>
        <p:spPr>
          <a:xfrm>
            <a:off x="16048036" y="1060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04C7340-C719-B758-FE9E-3D89A89E97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828" y="149208"/>
            <a:ext cx="2599944" cy="1319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2A9C09-BBD2-BA85-6464-94D12DF9A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365494" cy="10287000"/>
          </a:xfrm>
          <a:prstGeom prst="rect">
            <a:avLst/>
          </a:prstGeom>
        </p:spPr>
      </p:pic>
      <p:sp>
        <p:nvSpPr>
          <p:cNvPr id="4" name="Google Shape;126;p3">
            <a:extLst>
              <a:ext uri="{FF2B5EF4-FFF2-40B4-BE49-F238E27FC236}">
                <a16:creationId xmlns:a16="http://schemas.microsoft.com/office/drawing/2014/main" id="{FDE07562-2FDF-B3F0-6CED-8ECB35055EB9}"/>
              </a:ext>
            </a:extLst>
          </p:cNvPr>
          <p:cNvSpPr/>
          <p:nvPr/>
        </p:nvSpPr>
        <p:spPr>
          <a:xfrm>
            <a:off x="16222563" y="23348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5;p3">
            <a:extLst>
              <a:ext uri="{FF2B5EF4-FFF2-40B4-BE49-F238E27FC236}">
                <a16:creationId xmlns:a16="http://schemas.microsoft.com/office/drawing/2014/main" id="{2704A12B-6916-949A-96E0-23FF050FE2A0}"/>
              </a:ext>
            </a:extLst>
          </p:cNvPr>
          <p:cNvSpPr/>
          <p:nvPr/>
        </p:nvSpPr>
        <p:spPr>
          <a:xfrm>
            <a:off x="17013600" y="2030400"/>
            <a:ext cx="1363871" cy="10697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005E4AA0-3D97-82C8-7948-DACC45264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>
            <a:extLst>
              <a:ext uri="{FF2B5EF4-FFF2-40B4-BE49-F238E27FC236}">
                <a16:creationId xmlns:a16="http://schemas.microsoft.com/office/drawing/2014/main" id="{0C8F95F5-45B9-E10D-C098-3BC610CCA33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E974169D-62E2-7522-A229-D1DC4E102A41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FED19CB2-0D8D-BA38-3C62-D23BAD39D0B2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 descr="Une image contenant habits, personne, bâtiment, groupe&#10;&#10;Description générée automatiquement">
            <a:extLst>
              <a:ext uri="{FF2B5EF4-FFF2-40B4-BE49-F238E27FC236}">
                <a16:creationId xmlns:a16="http://schemas.microsoft.com/office/drawing/2014/main" id="{DB5D5455-7366-C682-79C5-9ADB192D37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t="16" r="-13" b="15731"/>
          <a:stretch/>
        </p:blipFill>
        <p:spPr>
          <a:xfrm>
            <a:off x="0" y="0"/>
            <a:ext cx="18385436" cy="10373193"/>
          </a:xfrm>
          <a:prstGeom prst="rect">
            <a:avLst/>
          </a:prstGeom>
        </p:spPr>
      </p:pic>
      <p:sp>
        <p:nvSpPr>
          <p:cNvPr id="4" name="Google Shape;126;p3">
            <a:extLst>
              <a:ext uri="{FF2B5EF4-FFF2-40B4-BE49-F238E27FC236}">
                <a16:creationId xmlns:a16="http://schemas.microsoft.com/office/drawing/2014/main" id="{E43D27DC-4052-5F77-DBA1-ABE5ED09FAA0}"/>
              </a:ext>
            </a:extLst>
          </p:cNvPr>
          <p:cNvSpPr/>
          <p:nvPr/>
        </p:nvSpPr>
        <p:spPr>
          <a:xfrm>
            <a:off x="16222563" y="23348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6B3213-793C-6458-AC1D-1CF0CBCAF9DD}"/>
              </a:ext>
            </a:extLst>
          </p:cNvPr>
          <p:cNvSpPr/>
          <p:nvPr/>
        </p:nvSpPr>
        <p:spPr>
          <a:xfrm>
            <a:off x="3412132" y="475310"/>
            <a:ext cx="13099533" cy="163121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fr-FR" sz="5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Relation Ville-Port, l’inclusion sociale et l’événementiel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A6F99FE-316E-5B44-1300-81F73468A2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412" y="246644"/>
            <a:ext cx="2599944" cy="1319784"/>
          </a:xfrm>
          <a:prstGeom prst="rect">
            <a:avLst/>
          </a:prstGeom>
        </p:spPr>
      </p:pic>
      <p:sp>
        <p:nvSpPr>
          <p:cNvPr id="8" name="Google Shape;125;p3">
            <a:extLst>
              <a:ext uri="{FF2B5EF4-FFF2-40B4-BE49-F238E27FC236}">
                <a16:creationId xmlns:a16="http://schemas.microsoft.com/office/drawing/2014/main" id="{46B9B2AE-2210-8D8E-8457-7826BC55CD1A}"/>
              </a:ext>
            </a:extLst>
          </p:cNvPr>
          <p:cNvSpPr/>
          <p:nvPr/>
        </p:nvSpPr>
        <p:spPr>
          <a:xfrm>
            <a:off x="16048036" y="1060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7652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64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</a:t>
            </a:r>
            <a:r>
              <a:rPr lang="en-US" sz="7164" dirty="0" err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votre</a:t>
            </a:r>
            <a:r>
              <a:rPr lang="en-US" sz="7164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attention!</a:t>
            </a:r>
            <a:endParaRPr sz="7164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82" i="1" dirty="0" err="1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Contactez</a:t>
            </a:r>
            <a:r>
              <a:rPr lang="en-US" sz="3582" i="1" dirty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moi sur :</a:t>
            </a:r>
            <a:endParaRPr sz="3582" i="1" dirty="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46" name="Google Shape;146;p4" title="LinkedI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/>
          <p:nvPr/>
        </p:nvSpPr>
        <p:spPr>
          <a:xfrm>
            <a:off x="2680874" y="6368606"/>
            <a:ext cx="6869100" cy="84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jamil@tangerport.com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3168000" y="7685811"/>
            <a:ext cx="11844000" cy="84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lvl="0" algn="ctr"/>
            <a:r>
              <a:rPr lang="it-IT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https://www.linkedin.com/in/jamilouazzani/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0510033" y="6379592"/>
            <a:ext cx="6869100" cy="84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www.tangerport.com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0" name="Google Shape;150;p4" title="Webs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AEE1282-4B25-3EB5-5EB4-0DF5F9FD2A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828" y="149208"/>
            <a:ext cx="2599944" cy="1319784"/>
          </a:xfrm>
          <a:prstGeom prst="rect">
            <a:avLst/>
          </a:prstGeom>
        </p:spPr>
      </p:pic>
      <p:sp>
        <p:nvSpPr>
          <p:cNvPr id="3" name="Google Shape;126;p3">
            <a:extLst>
              <a:ext uri="{FF2B5EF4-FFF2-40B4-BE49-F238E27FC236}">
                <a16:creationId xmlns:a16="http://schemas.microsoft.com/office/drawing/2014/main" id="{E78C26B5-2EC7-5D4F-674F-9EDA43AD42FD}"/>
              </a:ext>
            </a:extLst>
          </p:cNvPr>
          <p:cNvSpPr/>
          <p:nvPr/>
        </p:nvSpPr>
        <p:spPr>
          <a:xfrm>
            <a:off x="16136163" y="23348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08c0ff-62cc-430e-b5d4-1a081b153f64">
      <Terms xmlns="http://schemas.microsoft.com/office/infopath/2007/PartnerControls"/>
    </lcf76f155ced4ddcb4097134ff3c332f>
    <TaxCatchAll xmlns="8922c96a-e6f2-4578-8194-98fd6838ce3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4FA69D8E440242B170A44843A7A177" ma:contentTypeVersion="19" ma:contentTypeDescription="Crear nuevo documento." ma:contentTypeScope="" ma:versionID="740a1698db044add1fb3d14f37caff20">
  <xsd:schema xmlns:xsd="http://www.w3.org/2001/XMLSchema" xmlns:xs="http://www.w3.org/2001/XMLSchema" xmlns:p="http://schemas.microsoft.com/office/2006/metadata/properties" xmlns:ns2="fb08c0ff-62cc-430e-b5d4-1a081b153f64" xmlns:ns3="8922c96a-e6f2-4578-8194-98fd6838ce3a" targetNamespace="http://schemas.microsoft.com/office/2006/metadata/properties" ma:root="true" ma:fieldsID="21d6d915edd03b783d0d559dcb4c2a36" ns2:_="" ns3:_="">
    <xsd:import namespace="fb08c0ff-62cc-430e-b5d4-1a081b153f64"/>
    <xsd:import namespace="8922c96a-e6f2-4578-8194-98fd6838ce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c0ff-62cc-430e-b5d4-1a081b153f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d148d9a3-58a2-47b4-a61c-a16ce9f3f8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22c96a-e6f2-4578-8194-98fd6838ce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7f67f42-aeaf-4c8a-9297-26eba4a739c1}" ma:internalName="TaxCatchAll" ma:showField="CatchAllData" ma:web="8922c96a-e6f2-4578-8194-98fd6838ce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03B841-A6C1-4D7C-88C3-2215569627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8C59E0-F475-46C9-A86D-E82E19F32316}">
  <ds:schemaRefs>
    <ds:schemaRef ds:uri="http://schemas.microsoft.com/office/2006/metadata/properties"/>
    <ds:schemaRef ds:uri="http://schemas.microsoft.com/office/infopath/2007/PartnerControls"/>
    <ds:schemaRef ds:uri="fb08c0ff-62cc-430e-b5d4-1a081b153f64"/>
    <ds:schemaRef ds:uri="8922c96a-e6f2-4578-8194-98fd6838ce3a"/>
  </ds:schemaRefs>
</ds:datastoreItem>
</file>

<file path=customXml/itemProps3.xml><?xml version="1.0" encoding="utf-8"?>
<ds:datastoreItem xmlns:ds="http://schemas.openxmlformats.org/officeDocument/2006/customXml" ds:itemID="{BF276484-26F8-40F9-A466-06A6E77E7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08c0ff-62cc-430e-b5d4-1a081b153f64"/>
    <ds:schemaRef ds:uri="8922c96a-e6f2-4578-8194-98fd6838ce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80</Words>
  <Application>Microsoft Office PowerPoint</Application>
  <PresentationFormat>Personnalisé</PresentationFormat>
  <Paragraphs>17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4" baseType="lpstr">
      <vt:lpstr>Poppins SemiBold</vt:lpstr>
      <vt:lpstr>Arial</vt:lpstr>
      <vt:lpstr>Poppins</vt:lpstr>
      <vt:lpstr>Arial Rounded</vt:lpstr>
      <vt:lpstr>Aileron Bold</vt:lpstr>
      <vt:lpstr>Calibri</vt:lpstr>
      <vt:lpstr>Poppins Medium</vt:lpstr>
      <vt:lpstr>Heading Now 61-68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Jamil Ouazzani</cp:lastModifiedBy>
  <cp:revision>1</cp:revision>
  <dcterms:created xsi:type="dcterms:W3CDTF">2006-08-16T00:00:00Z</dcterms:created>
  <dcterms:modified xsi:type="dcterms:W3CDTF">2026-06-09T17:26:33Z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0x010100844FA69D8E440242B170A44843A7A177</vt:lpwstr>
  </property>
</Properties>
</file>