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58" r:id="rId6"/>
    <p:sldId id="257" r:id="rId7"/>
    <p:sldId id="259" r:id="rId8"/>
    <p:sldId id="261" r:id="rId9"/>
    <p:sldId id="260" r:id="rId10"/>
  </p:sldIdLst>
  <p:sldSz cx="18288000" cy="10287000"/>
  <p:notesSz cx="6858000" cy="9144000"/>
  <p:embeddedFontLst>
    <p:embeddedFont>
      <p:font typeface="Lato" panose="020F0502020204030203" pitchFamily="34" charset="0"/>
      <p:regular r:id="rId12"/>
      <p:bold r:id="rId13"/>
      <p:italic r:id="rId14"/>
      <p:boldItalic r:id="rId15"/>
    </p:embeddedFont>
    <p:embeddedFont>
      <p:font typeface="Poppins" panose="00000500000000000000" pitchFamily="2" charset="0"/>
      <p:regular r:id="rId16"/>
      <p:bold r:id="rId17"/>
      <p:italic r:id="rId18"/>
      <p:boldItalic r:id="rId19"/>
    </p:embeddedFont>
    <p:embeddedFont>
      <p:font typeface="Poppins Medium" panose="00000600000000000000" pitchFamily="2" charset="0"/>
      <p:regular r:id="rId20"/>
      <p:bold r:id="rId21"/>
      <p:italic r:id="rId22"/>
      <p:boldItalic r:id="rId23"/>
    </p:embeddedFont>
    <p:embeddedFont>
      <p:font typeface="Poppins SemiBold" panose="00000700000000000000" pitchFamily="2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gvA4QiW+KIGFSZllkOuGGUS/ic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934E7A-F9B4-403D-AB0B-73EDA7836B79}" v="15" dt="2026-06-08T08:17:02.1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50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customXml" Target="../customXml/item3.xml"/><Relationship Id="rId21" Type="http://schemas.openxmlformats.org/officeDocument/2006/relationships/font" Target="fonts/font10.fntdata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customschemas.google.com/relationships/presentationmetadata" Target="metadata"/><Relationship Id="rId10" Type="http://schemas.openxmlformats.org/officeDocument/2006/relationships/slide" Target="slides/slide6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rdi Torrent Pujol" userId="38bfa997-bca3-4c11-89fd-92f063db90f9" providerId="ADAL" clId="{2C9C32E3-2B5A-4729-8A41-74FD5A17F93D}"/>
    <pc:docChg chg="undo custSel addSld delSld modSld sldOrd">
      <pc:chgData name="Jordi Torrent Pujol" userId="38bfa997-bca3-4c11-89fd-92f063db90f9" providerId="ADAL" clId="{2C9C32E3-2B5A-4729-8A41-74FD5A17F93D}" dt="2026-06-08T08:18:19.037" v="791" actId="478"/>
      <pc:docMkLst>
        <pc:docMk/>
      </pc:docMkLst>
      <pc:sldChg chg="addSp delSp modSp mod ord">
        <pc:chgData name="Jordi Torrent Pujol" userId="38bfa997-bca3-4c11-89fd-92f063db90f9" providerId="ADAL" clId="{2C9C32E3-2B5A-4729-8A41-74FD5A17F93D}" dt="2026-06-08T08:00:32.967" v="123"/>
        <pc:sldMkLst>
          <pc:docMk/>
          <pc:sldMk cId="0" sldId="257"/>
        </pc:sldMkLst>
        <pc:spChg chg="mod">
          <ac:chgData name="Jordi Torrent Pujol" userId="38bfa997-bca3-4c11-89fd-92f063db90f9" providerId="ADAL" clId="{2C9C32E3-2B5A-4729-8A41-74FD5A17F93D}" dt="2026-06-08T07:54:51.297" v="9" actId="1076"/>
          <ac:spMkLst>
            <pc:docMk/>
            <pc:sldMk cId="0" sldId="257"/>
            <ac:spMk id="5" creationId="{EBE9BA30-5C32-85CB-B3D2-1A720DCDC849}"/>
          </ac:spMkLst>
        </pc:spChg>
        <pc:spChg chg="mod">
          <ac:chgData name="Jordi Torrent Pujol" userId="38bfa997-bca3-4c11-89fd-92f063db90f9" providerId="ADAL" clId="{2C9C32E3-2B5A-4729-8A41-74FD5A17F93D}" dt="2026-06-08T07:54:51.297" v="9" actId="1076"/>
          <ac:spMkLst>
            <pc:docMk/>
            <pc:sldMk cId="0" sldId="257"/>
            <ac:spMk id="8" creationId="{24E1F1EA-3822-8E8F-E030-AE7EC1991B2B}"/>
          </ac:spMkLst>
        </pc:spChg>
        <pc:spChg chg="add del mod">
          <ac:chgData name="Jordi Torrent Pujol" userId="38bfa997-bca3-4c11-89fd-92f063db90f9" providerId="ADAL" clId="{2C9C32E3-2B5A-4729-8A41-74FD5A17F93D}" dt="2026-06-08T07:56:27.440" v="23" actId="21"/>
          <ac:spMkLst>
            <pc:docMk/>
            <pc:sldMk cId="0" sldId="257"/>
            <ac:spMk id="11" creationId="{1DB678FC-F675-4937-F87F-BC997BD5C43D}"/>
          </ac:spMkLst>
        </pc:spChg>
        <pc:spChg chg="add mod">
          <ac:chgData name="Jordi Torrent Pujol" userId="38bfa997-bca3-4c11-89fd-92f063db90f9" providerId="ADAL" clId="{2C9C32E3-2B5A-4729-8A41-74FD5A17F93D}" dt="2026-06-08T08:00:32.967" v="123"/>
          <ac:spMkLst>
            <pc:docMk/>
            <pc:sldMk cId="0" sldId="257"/>
            <ac:spMk id="15" creationId="{FBBD97EE-B95F-5612-673F-6DE1F8E142E5}"/>
          </ac:spMkLst>
        </pc:spChg>
        <pc:grpChg chg="mod">
          <ac:chgData name="Jordi Torrent Pujol" userId="38bfa997-bca3-4c11-89fd-92f063db90f9" providerId="ADAL" clId="{2C9C32E3-2B5A-4729-8A41-74FD5A17F93D}" dt="2026-06-08T07:54:51.297" v="9" actId="1076"/>
          <ac:grpSpMkLst>
            <pc:docMk/>
            <pc:sldMk cId="0" sldId="257"/>
            <ac:grpSpMk id="9" creationId="{6872227F-19B1-1061-2E2D-E2A9C8F8FD12}"/>
          </ac:grpSpMkLst>
        </pc:grpChg>
        <pc:picChg chg="mod">
          <ac:chgData name="Jordi Torrent Pujol" userId="38bfa997-bca3-4c11-89fd-92f063db90f9" providerId="ADAL" clId="{2C9C32E3-2B5A-4729-8A41-74FD5A17F93D}" dt="2026-06-08T07:54:51.297" v="9" actId="1076"/>
          <ac:picMkLst>
            <pc:docMk/>
            <pc:sldMk cId="0" sldId="257"/>
            <ac:picMk id="7" creationId="{F0A73868-E9AC-252F-66C1-CB30573DDE48}"/>
          </ac:picMkLst>
        </pc:picChg>
        <pc:picChg chg="add del mod">
          <ac:chgData name="Jordi Torrent Pujol" userId="38bfa997-bca3-4c11-89fd-92f063db90f9" providerId="ADAL" clId="{2C9C32E3-2B5A-4729-8A41-74FD5A17F93D}" dt="2026-06-08T07:56:27.440" v="23" actId="21"/>
          <ac:picMkLst>
            <pc:docMk/>
            <pc:sldMk cId="0" sldId="257"/>
            <ac:picMk id="13" creationId="{DB2C61C2-E7F9-FD7B-5DF9-2724E85EB4EC}"/>
          </ac:picMkLst>
        </pc:picChg>
        <pc:cxnChg chg="add mod">
          <ac:chgData name="Jordi Torrent Pujol" userId="38bfa997-bca3-4c11-89fd-92f063db90f9" providerId="ADAL" clId="{2C9C32E3-2B5A-4729-8A41-74FD5A17F93D}" dt="2026-06-08T07:59:35.266" v="85"/>
          <ac:cxnSpMkLst>
            <pc:docMk/>
            <pc:sldMk cId="0" sldId="257"/>
            <ac:cxnSpMk id="14" creationId="{A253047B-EE2C-68FE-1643-ADFA4F04B2A3}"/>
          </ac:cxnSpMkLst>
        </pc:cxnChg>
      </pc:sldChg>
      <pc:sldChg chg="addSp delSp modSp mod">
        <pc:chgData name="Jordi Torrent Pujol" userId="38bfa997-bca3-4c11-89fd-92f063db90f9" providerId="ADAL" clId="{2C9C32E3-2B5A-4729-8A41-74FD5A17F93D}" dt="2026-06-08T08:00:27.891" v="122" actId="113"/>
        <pc:sldMkLst>
          <pc:docMk/>
          <pc:sldMk cId="0" sldId="258"/>
        </pc:sldMkLst>
        <pc:spChg chg="add mod">
          <ac:chgData name="Jordi Torrent Pujol" userId="38bfa997-bca3-4c11-89fd-92f063db90f9" providerId="ADAL" clId="{2C9C32E3-2B5A-4729-8A41-74FD5A17F93D}" dt="2026-06-08T07:58:39.486" v="80" actId="1076"/>
          <ac:spMkLst>
            <pc:docMk/>
            <pc:sldMk cId="0" sldId="258"/>
            <ac:spMk id="8" creationId="{D1432192-08DA-31C7-9AE0-E2AFB27DBCED}"/>
          </ac:spMkLst>
        </pc:spChg>
        <pc:spChg chg="add mod">
          <ac:chgData name="Jordi Torrent Pujol" userId="38bfa997-bca3-4c11-89fd-92f063db90f9" providerId="ADAL" clId="{2C9C32E3-2B5A-4729-8A41-74FD5A17F93D}" dt="2026-06-08T07:58:42.980" v="81" actId="1076"/>
          <ac:spMkLst>
            <pc:docMk/>
            <pc:sldMk cId="0" sldId="258"/>
            <ac:spMk id="11" creationId="{1DB678FC-F675-4937-F87F-BC997BD5C43D}"/>
          </ac:spMkLst>
        </pc:spChg>
        <pc:spChg chg="add mod">
          <ac:chgData name="Jordi Torrent Pujol" userId="38bfa997-bca3-4c11-89fd-92f063db90f9" providerId="ADAL" clId="{2C9C32E3-2B5A-4729-8A41-74FD5A17F93D}" dt="2026-06-08T08:00:27.891" v="122" actId="113"/>
          <ac:spMkLst>
            <pc:docMk/>
            <pc:sldMk cId="0" sldId="258"/>
            <ac:spMk id="12" creationId="{26427E40-5277-E223-20CF-C1818D54EB69}"/>
          </ac:spMkLst>
        </pc:spChg>
        <pc:spChg chg="del">
          <ac:chgData name="Jordi Torrent Pujol" userId="38bfa997-bca3-4c11-89fd-92f063db90f9" providerId="ADAL" clId="{2C9C32E3-2B5A-4729-8A41-74FD5A17F93D}" dt="2026-06-08T07:55:45.045" v="13" actId="478"/>
          <ac:spMkLst>
            <pc:docMk/>
            <pc:sldMk cId="0" sldId="258"/>
            <ac:spMk id="124" creationId="{00000000-0000-0000-0000-000000000000}"/>
          </ac:spMkLst>
        </pc:spChg>
        <pc:picChg chg="add mod">
          <ac:chgData name="Jordi Torrent Pujol" userId="38bfa997-bca3-4c11-89fd-92f063db90f9" providerId="ADAL" clId="{2C9C32E3-2B5A-4729-8A41-74FD5A17F93D}" dt="2026-06-08T07:59:04.859" v="83" actId="1076"/>
          <ac:picMkLst>
            <pc:docMk/>
            <pc:sldMk cId="0" sldId="258"/>
            <ac:picMk id="5" creationId="{777B2F61-9918-AEB2-8773-B410AD9268A0}"/>
          </ac:picMkLst>
        </pc:picChg>
        <pc:picChg chg="add mod">
          <ac:chgData name="Jordi Torrent Pujol" userId="38bfa997-bca3-4c11-89fd-92f063db90f9" providerId="ADAL" clId="{2C9C32E3-2B5A-4729-8A41-74FD5A17F93D}" dt="2026-06-08T07:58:39.486" v="80" actId="1076"/>
          <ac:picMkLst>
            <pc:docMk/>
            <pc:sldMk cId="0" sldId="258"/>
            <ac:picMk id="7" creationId="{49A2E575-2737-0013-06D5-7622CA4DDC82}"/>
          </ac:picMkLst>
        </pc:picChg>
        <pc:picChg chg="add mod">
          <ac:chgData name="Jordi Torrent Pujol" userId="38bfa997-bca3-4c11-89fd-92f063db90f9" providerId="ADAL" clId="{2C9C32E3-2B5A-4729-8A41-74FD5A17F93D}" dt="2026-06-08T07:58:45.962" v="82" actId="1076"/>
          <ac:picMkLst>
            <pc:docMk/>
            <pc:sldMk cId="0" sldId="258"/>
            <ac:picMk id="13" creationId="{DB2C61C2-E7F9-FD7B-5DF9-2724E85EB4EC}"/>
          </ac:picMkLst>
        </pc:picChg>
        <pc:cxnChg chg="add">
          <ac:chgData name="Jordi Torrent Pujol" userId="38bfa997-bca3-4c11-89fd-92f063db90f9" providerId="ADAL" clId="{2C9C32E3-2B5A-4729-8A41-74FD5A17F93D}" dt="2026-06-08T07:59:30.460" v="84" actId="11529"/>
          <ac:cxnSpMkLst>
            <pc:docMk/>
            <pc:sldMk cId="0" sldId="258"/>
            <ac:cxnSpMk id="10" creationId="{606948C6-3864-3BA3-F404-36D434413156}"/>
          </ac:cxnSpMkLst>
        </pc:cxnChg>
      </pc:sldChg>
      <pc:sldChg chg="addSp delSp modSp mod">
        <pc:chgData name="Jordi Torrent Pujol" userId="38bfa997-bca3-4c11-89fd-92f063db90f9" providerId="ADAL" clId="{2C9C32E3-2B5A-4729-8A41-74FD5A17F93D}" dt="2026-06-08T08:18:19.037" v="791" actId="478"/>
        <pc:sldMkLst>
          <pc:docMk/>
          <pc:sldMk cId="0" sldId="259"/>
        </pc:sldMkLst>
        <pc:spChg chg="mod">
          <ac:chgData name="Jordi Torrent Pujol" userId="38bfa997-bca3-4c11-89fd-92f063db90f9" providerId="ADAL" clId="{2C9C32E3-2B5A-4729-8A41-74FD5A17F93D}" dt="2026-06-08T08:12:54.841" v="479" actId="790"/>
          <ac:spMkLst>
            <pc:docMk/>
            <pc:sldMk cId="0" sldId="259"/>
            <ac:spMk id="5" creationId="{E1EBA52B-DB34-DFD3-CC2D-364BDE6A6425}"/>
          </ac:spMkLst>
        </pc:spChg>
        <pc:spChg chg="add mod">
          <ac:chgData name="Jordi Torrent Pujol" userId="38bfa997-bca3-4c11-89fd-92f063db90f9" providerId="ADAL" clId="{2C9C32E3-2B5A-4729-8A41-74FD5A17F93D}" dt="2026-06-08T08:12:36.949" v="450" actId="790"/>
          <ac:spMkLst>
            <pc:docMk/>
            <pc:sldMk cId="0" sldId="259"/>
            <ac:spMk id="11" creationId="{5CECE70F-6B73-0FCA-E3AD-ADAEEAFC39CE}"/>
          </ac:spMkLst>
        </pc:spChg>
        <pc:spChg chg="add mod">
          <ac:chgData name="Jordi Torrent Pujol" userId="38bfa997-bca3-4c11-89fd-92f063db90f9" providerId="ADAL" clId="{2C9C32E3-2B5A-4729-8A41-74FD5A17F93D}" dt="2026-06-08T08:12:06.388" v="404" actId="20577"/>
          <ac:spMkLst>
            <pc:docMk/>
            <pc:sldMk cId="0" sldId="259"/>
            <ac:spMk id="12" creationId="{6387ACB1-980C-EAF9-CE34-27AF6D5E4885}"/>
          </ac:spMkLst>
        </pc:spChg>
        <pc:spChg chg="add mod">
          <ac:chgData name="Jordi Torrent Pujol" userId="38bfa997-bca3-4c11-89fd-92f063db90f9" providerId="ADAL" clId="{2C9C32E3-2B5A-4729-8A41-74FD5A17F93D}" dt="2026-06-08T08:07:57.757" v="127"/>
          <ac:spMkLst>
            <pc:docMk/>
            <pc:sldMk cId="0" sldId="259"/>
            <ac:spMk id="13" creationId="{55F00A13-9374-8CC7-6F91-073042183C2F}"/>
          </ac:spMkLst>
        </pc:spChg>
        <pc:spChg chg="add mod">
          <ac:chgData name="Jordi Torrent Pujol" userId="38bfa997-bca3-4c11-89fd-92f063db90f9" providerId="ADAL" clId="{2C9C32E3-2B5A-4729-8A41-74FD5A17F93D}" dt="2026-06-08T08:13:01.470" v="482" actId="20577"/>
          <ac:spMkLst>
            <pc:docMk/>
            <pc:sldMk cId="0" sldId="259"/>
            <ac:spMk id="15" creationId="{2C3456C9-F1BD-A2E6-F88C-3A64494EDA2A}"/>
          </ac:spMkLst>
        </pc:spChg>
        <pc:spChg chg="add mod">
          <ac:chgData name="Jordi Torrent Pujol" userId="38bfa997-bca3-4c11-89fd-92f063db90f9" providerId="ADAL" clId="{2C9C32E3-2B5A-4729-8A41-74FD5A17F93D}" dt="2026-06-08T08:07:57.757" v="127"/>
          <ac:spMkLst>
            <pc:docMk/>
            <pc:sldMk cId="0" sldId="259"/>
            <ac:spMk id="18" creationId="{07DD42DC-9EBF-8B57-1425-EAC78A38C2D9}"/>
          </ac:spMkLst>
        </pc:spChg>
        <pc:spChg chg="add mod">
          <ac:chgData name="Jordi Torrent Pujol" userId="38bfa997-bca3-4c11-89fd-92f063db90f9" providerId="ADAL" clId="{2C9C32E3-2B5A-4729-8A41-74FD5A17F93D}" dt="2026-06-08T08:07:57.757" v="127"/>
          <ac:spMkLst>
            <pc:docMk/>
            <pc:sldMk cId="0" sldId="259"/>
            <ac:spMk id="19" creationId="{55926886-B439-86FB-539D-1EED5001DCC4}"/>
          </ac:spMkLst>
        </pc:spChg>
        <pc:spChg chg="add mod">
          <ac:chgData name="Jordi Torrent Pujol" userId="38bfa997-bca3-4c11-89fd-92f063db90f9" providerId="ADAL" clId="{2C9C32E3-2B5A-4729-8A41-74FD5A17F93D}" dt="2026-06-08T08:07:57.757" v="127"/>
          <ac:spMkLst>
            <pc:docMk/>
            <pc:sldMk cId="0" sldId="259"/>
            <ac:spMk id="20" creationId="{290969EF-5696-3418-3AE8-F8F87BD2A19A}"/>
          </ac:spMkLst>
        </pc:spChg>
        <pc:spChg chg="add mod">
          <ac:chgData name="Jordi Torrent Pujol" userId="38bfa997-bca3-4c11-89fd-92f063db90f9" providerId="ADAL" clId="{2C9C32E3-2B5A-4729-8A41-74FD5A17F93D}" dt="2026-06-08T08:13:06.156" v="485" actId="20577"/>
          <ac:spMkLst>
            <pc:docMk/>
            <pc:sldMk cId="0" sldId="259"/>
            <ac:spMk id="21" creationId="{F983D381-3000-B163-7C9A-70CDB540415D}"/>
          </ac:spMkLst>
        </pc:spChg>
        <pc:spChg chg="add mod">
          <ac:chgData name="Jordi Torrent Pujol" userId="38bfa997-bca3-4c11-89fd-92f063db90f9" providerId="ADAL" clId="{2C9C32E3-2B5A-4729-8A41-74FD5A17F93D}" dt="2026-06-08T08:07:57.757" v="127"/>
          <ac:spMkLst>
            <pc:docMk/>
            <pc:sldMk cId="0" sldId="259"/>
            <ac:spMk id="24" creationId="{7C76E8DE-9300-AE1D-B62C-3A2D6537B071}"/>
          </ac:spMkLst>
        </pc:spChg>
        <pc:spChg chg="add del mod">
          <ac:chgData name="Jordi Torrent Pujol" userId="38bfa997-bca3-4c11-89fd-92f063db90f9" providerId="ADAL" clId="{2C9C32E3-2B5A-4729-8A41-74FD5A17F93D}" dt="2026-06-08T08:18:19.037" v="791" actId="478"/>
          <ac:spMkLst>
            <pc:docMk/>
            <pc:sldMk cId="0" sldId="259"/>
            <ac:spMk id="29" creationId="{8171E2F9-6C62-AF2A-9A3E-B588A345117A}"/>
          </ac:spMkLst>
        </pc:spChg>
        <pc:spChg chg="add mod">
          <ac:chgData name="Jordi Torrent Pujol" userId="38bfa997-bca3-4c11-89fd-92f063db90f9" providerId="ADAL" clId="{2C9C32E3-2B5A-4729-8A41-74FD5A17F93D}" dt="2026-06-08T08:11:04.480" v="373" actId="20577"/>
          <ac:spMkLst>
            <pc:docMk/>
            <pc:sldMk cId="0" sldId="259"/>
            <ac:spMk id="30" creationId="{EEDA3DB4-B5A4-6B35-96BC-044DD393687C}"/>
          </ac:spMkLst>
        </pc:spChg>
        <pc:spChg chg="add del mod">
          <ac:chgData name="Jordi Torrent Pujol" userId="38bfa997-bca3-4c11-89fd-92f063db90f9" providerId="ADAL" clId="{2C9C32E3-2B5A-4729-8A41-74FD5A17F93D}" dt="2026-06-08T08:18:19.037" v="791" actId="478"/>
          <ac:spMkLst>
            <pc:docMk/>
            <pc:sldMk cId="0" sldId="259"/>
            <ac:spMk id="31" creationId="{B45FBAF3-636C-23FA-F6B0-9BF386CAACF1}"/>
          </ac:spMkLst>
        </pc:spChg>
        <pc:spChg chg="del mod">
          <ac:chgData name="Jordi Torrent Pujol" userId="38bfa997-bca3-4c11-89fd-92f063db90f9" providerId="ADAL" clId="{2C9C32E3-2B5A-4729-8A41-74FD5A17F93D}" dt="2026-06-08T08:10:43.018" v="329" actId="478"/>
          <ac:spMkLst>
            <pc:docMk/>
            <pc:sldMk cId="0" sldId="259"/>
            <ac:spMk id="131" creationId="{00000000-0000-0000-0000-000000000000}"/>
          </ac:spMkLst>
        </pc:spChg>
        <pc:cxnChg chg="add mod">
          <ac:chgData name="Jordi Torrent Pujol" userId="38bfa997-bca3-4c11-89fd-92f063db90f9" providerId="ADAL" clId="{2C9C32E3-2B5A-4729-8A41-74FD5A17F93D}" dt="2026-06-08T07:59:37.499" v="86"/>
          <ac:cxnSpMkLst>
            <pc:docMk/>
            <pc:sldMk cId="0" sldId="259"/>
            <ac:cxnSpMk id="3" creationId="{64B59FF1-A24A-511B-6964-8F5D584D8701}"/>
          </ac:cxnSpMkLst>
        </pc:cxnChg>
      </pc:sldChg>
      <pc:sldChg chg="delSp modSp add mod">
        <pc:chgData name="Jordi Torrent Pujol" userId="38bfa997-bca3-4c11-89fd-92f063db90f9" providerId="ADAL" clId="{2C9C32E3-2B5A-4729-8A41-74FD5A17F93D}" dt="2026-06-08T08:18:06.343" v="790" actId="313"/>
        <pc:sldMkLst>
          <pc:docMk/>
          <pc:sldMk cId="1344727087" sldId="261"/>
        </pc:sldMkLst>
        <pc:spChg chg="del">
          <ac:chgData name="Jordi Torrent Pujol" userId="38bfa997-bca3-4c11-89fd-92f063db90f9" providerId="ADAL" clId="{2C9C32E3-2B5A-4729-8A41-74FD5A17F93D}" dt="2026-06-08T08:17:02.159" v="739" actId="478"/>
          <ac:spMkLst>
            <pc:docMk/>
            <pc:sldMk cId="1344727087" sldId="261"/>
            <ac:spMk id="11" creationId="{AED0C010-1E33-7D0D-5BE5-C3CAD70D6154}"/>
          </ac:spMkLst>
        </pc:spChg>
        <pc:spChg chg="del">
          <ac:chgData name="Jordi Torrent Pujol" userId="38bfa997-bca3-4c11-89fd-92f063db90f9" providerId="ADAL" clId="{2C9C32E3-2B5A-4729-8A41-74FD5A17F93D}" dt="2026-06-08T08:17:02.159" v="739" actId="478"/>
          <ac:spMkLst>
            <pc:docMk/>
            <pc:sldMk cId="1344727087" sldId="261"/>
            <ac:spMk id="12" creationId="{B4B8D49C-2942-6515-1E42-60D5B78ED857}"/>
          </ac:spMkLst>
        </pc:spChg>
        <pc:spChg chg="del">
          <ac:chgData name="Jordi Torrent Pujol" userId="38bfa997-bca3-4c11-89fd-92f063db90f9" providerId="ADAL" clId="{2C9C32E3-2B5A-4729-8A41-74FD5A17F93D}" dt="2026-06-08T08:17:02.159" v="739" actId="478"/>
          <ac:spMkLst>
            <pc:docMk/>
            <pc:sldMk cId="1344727087" sldId="261"/>
            <ac:spMk id="13" creationId="{119EEB66-7520-6930-92A2-4E78F3909322}"/>
          </ac:spMkLst>
        </pc:spChg>
        <pc:spChg chg="del">
          <ac:chgData name="Jordi Torrent Pujol" userId="38bfa997-bca3-4c11-89fd-92f063db90f9" providerId="ADAL" clId="{2C9C32E3-2B5A-4729-8A41-74FD5A17F93D}" dt="2026-06-08T08:17:02.159" v="739" actId="478"/>
          <ac:spMkLst>
            <pc:docMk/>
            <pc:sldMk cId="1344727087" sldId="261"/>
            <ac:spMk id="15" creationId="{189A6DDD-3312-7FD1-E5FD-ED2F14C4F1E0}"/>
          </ac:spMkLst>
        </pc:spChg>
        <pc:spChg chg="del">
          <ac:chgData name="Jordi Torrent Pujol" userId="38bfa997-bca3-4c11-89fd-92f063db90f9" providerId="ADAL" clId="{2C9C32E3-2B5A-4729-8A41-74FD5A17F93D}" dt="2026-06-08T08:17:02.159" v="739" actId="478"/>
          <ac:spMkLst>
            <pc:docMk/>
            <pc:sldMk cId="1344727087" sldId="261"/>
            <ac:spMk id="18" creationId="{EA212DED-26DE-CBA4-603A-EFBCEC093A57}"/>
          </ac:spMkLst>
        </pc:spChg>
        <pc:spChg chg="del">
          <ac:chgData name="Jordi Torrent Pujol" userId="38bfa997-bca3-4c11-89fd-92f063db90f9" providerId="ADAL" clId="{2C9C32E3-2B5A-4729-8A41-74FD5A17F93D}" dt="2026-06-08T08:17:02.159" v="739" actId="478"/>
          <ac:spMkLst>
            <pc:docMk/>
            <pc:sldMk cId="1344727087" sldId="261"/>
            <ac:spMk id="19" creationId="{1BE8AAF3-9E11-78C5-D66A-78562D51B501}"/>
          </ac:spMkLst>
        </pc:spChg>
        <pc:spChg chg="del">
          <ac:chgData name="Jordi Torrent Pujol" userId="38bfa997-bca3-4c11-89fd-92f063db90f9" providerId="ADAL" clId="{2C9C32E3-2B5A-4729-8A41-74FD5A17F93D}" dt="2026-06-08T08:17:02.159" v="739" actId="478"/>
          <ac:spMkLst>
            <pc:docMk/>
            <pc:sldMk cId="1344727087" sldId="261"/>
            <ac:spMk id="20" creationId="{C3574445-23A8-3CF1-0D46-DAD12EDE05BC}"/>
          </ac:spMkLst>
        </pc:spChg>
        <pc:spChg chg="del">
          <ac:chgData name="Jordi Torrent Pujol" userId="38bfa997-bca3-4c11-89fd-92f063db90f9" providerId="ADAL" clId="{2C9C32E3-2B5A-4729-8A41-74FD5A17F93D}" dt="2026-06-08T08:17:02.159" v="739" actId="478"/>
          <ac:spMkLst>
            <pc:docMk/>
            <pc:sldMk cId="1344727087" sldId="261"/>
            <ac:spMk id="21" creationId="{0C99300D-7352-AC1A-15E3-14D9F7F1814D}"/>
          </ac:spMkLst>
        </pc:spChg>
        <pc:spChg chg="del">
          <ac:chgData name="Jordi Torrent Pujol" userId="38bfa997-bca3-4c11-89fd-92f063db90f9" providerId="ADAL" clId="{2C9C32E3-2B5A-4729-8A41-74FD5A17F93D}" dt="2026-06-08T08:17:02.159" v="739" actId="478"/>
          <ac:spMkLst>
            <pc:docMk/>
            <pc:sldMk cId="1344727087" sldId="261"/>
            <ac:spMk id="24" creationId="{F931DC66-8A87-53BB-8467-00A6A294D87B}"/>
          </ac:spMkLst>
        </pc:spChg>
        <pc:spChg chg="mod">
          <ac:chgData name="Jordi Torrent Pujol" userId="38bfa997-bca3-4c11-89fd-92f063db90f9" providerId="ADAL" clId="{2C9C32E3-2B5A-4729-8A41-74FD5A17F93D}" dt="2026-06-08T08:18:06.343" v="790" actId="313"/>
          <ac:spMkLst>
            <pc:docMk/>
            <pc:sldMk cId="1344727087" sldId="261"/>
            <ac:spMk id="29" creationId="{1740E898-8F2E-97A4-5BE5-578D52575685}"/>
          </ac:spMkLst>
        </pc:spChg>
        <pc:spChg chg="mod">
          <ac:chgData name="Jordi Torrent Pujol" userId="38bfa997-bca3-4c11-89fd-92f063db90f9" providerId="ADAL" clId="{2C9C32E3-2B5A-4729-8A41-74FD5A17F93D}" dt="2026-06-08T08:17:41.267" v="758" actId="113"/>
          <ac:spMkLst>
            <pc:docMk/>
            <pc:sldMk cId="1344727087" sldId="261"/>
            <ac:spMk id="31" creationId="{0CC4F72C-6BDF-19DC-7A66-321130DF3B0D}"/>
          </ac:spMkLst>
        </pc:spChg>
        <pc:picChg chg="del">
          <ac:chgData name="Jordi Torrent Pujol" userId="38bfa997-bca3-4c11-89fd-92f063db90f9" providerId="ADAL" clId="{2C9C32E3-2B5A-4729-8A41-74FD5A17F93D}" dt="2026-06-08T08:17:02.159" v="739" actId="478"/>
          <ac:picMkLst>
            <pc:docMk/>
            <pc:sldMk cId="1344727087" sldId="261"/>
            <ac:picMk id="7" creationId="{C48C3098-EE5F-9291-53E6-2BCE6935E51E}"/>
          </ac:picMkLst>
        </pc:picChg>
      </pc:sldChg>
      <pc:sldChg chg="new del">
        <pc:chgData name="Jordi Torrent Pujol" userId="38bfa997-bca3-4c11-89fd-92f063db90f9" providerId="ADAL" clId="{2C9C32E3-2B5A-4729-8A41-74FD5A17F93D}" dt="2026-06-08T08:16:48.839" v="737" actId="680"/>
        <pc:sldMkLst>
          <pc:docMk/>
          <pc:sldMk cId="3864869751" sldId="261"/>
        </pc:sldMkLst>
      </pc:sldChg>
      <pc:sldChg chg="add del">
        <pc:chgData name="Jordi Torrent Pujol" userId="38bfa997-bca3-4c11-89fd-92f063db90f9" providerId="ADAL" clId="{2C9C32E3-2B5A-4729-8A41-74FD5A17F93D}" dt="2026-06-08T08:10:30.420" v="328" actId="47"/>
        <pc:sldMkLst>
          <pc:docMk/>
          <pc:sldMk cId="1555483245" sldId="9016"/>
        </pc:sldMkLst>
      </pc:sldChg>
      <pc:sldMasterChg chg="delSldLayout">
        <pc:chgData name="Jordi Torrent Pujol" userId="38bfa997-bca3-4c11-89fd-92f063db90f9" providerId="ADAL" clId="{2C9C32E3-2B5A-4729-8A41-74FD5A17F93D}" dt="2026-06-08T08:10:30.420" v="328" actId="47"/>
        <pc:sldMasterMkLst>
          <pc:docMk/>
          <pc:sldMasterMk cId="0" sldId="2147483648"/>
        </pc:sldMasterMkLst>
        <pc:sldLayoutChg chg="del">
          <pc:chgData name="Jordi Torrent Pujol" userId="38bfa997-bca3-4c11-89fd-92f063db90f9" providerId="ADAL" clId="{2C9C32E3-2B5A-4729-8A41-74FD5A17F93D}" dt="2026-06-08T08:07:45.746" v="125" actId="47"/>
          <pc:sldLayoutMkLst>
            <pc:docMk/>
            <pc:sldMasterMk cId="0" sldId="2147483648"/>
            <pc:sldLayoutMk cId="0" sldId="2147483651"/>
          </pc:sldLayoutMkLst>
        </pc:sldLayoutChg>
        <pc:sldLayoutChg chg="del">
          <pc:chgData name="Jordi Torrent Pujol" userId="38bfa997-bca3-4c11-89fd-92f063db90f9" providerId="ADAL" clId="{2C9C32E3-2B5A-4729-8A41-74FD5A17F93D}" dt="2026-06-08T08:10:30.420" v="328" actId="47"/>
          <pc:sldLayoutMkLst>
            <pc:docMk/>
            <pc:sldMasterMk cId="0" sldId="2147483648"/>
            <pc:sldLayoutMk cId="3798476879" sldId="2147483660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>
          <a:extLst>
            <a:ext uri="{FF2B5EF4-FFF2-40B4-BE49-F238E27FC236}">
              <a16:creationId xmlns:a16="http://schemas.microsoft.com/office/drawing/2014/main" id="{744A8553-6A21-BFB4-06E0-F439DC25D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5:notes">
            <a:extLst>
              <a:ext uri="{FF2B5EF4-FFF2-40B4-BE49-F238E27FC236}">
                <a16:creationId xmlns:a16="http://schemas.microsoft.com/office/drawing/2014/main" id="{A83C3B51-DC75-C165-A27A-E1C609473E5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5:notes">
            <a:extLst>
              <a:ext uri="{FF2B5EF4-FFF2-40B4-BE49-F238E27FC236}">
                <a16:creationId xmlns:a16="http://schemas.microsoft.com/office/drawing/2014/main" id="{B891A175-1A6D-2AD0-7C44-23F9AE1874E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4818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8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8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0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0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1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2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2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2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12" Type="http://schemas.openxmlformats.org/officeDocument/2006/relationships/image" Target="../media/image2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emf"/><Relationship Id="rId5" Type="http://schemas.openxmlformats.org/officeDocument/2006/relationships/image" Target="../media/image17.png"/><Relationship Id="rId10" Type="http://schemas.openxmlformats.org/officeDocument/2006/relationships/image" Target="../media/image27.png"/><Relationship Id="rId4" Type="http://schemas.openxmlformats.org/officeDocument/2006/relationships/image" Target="../media/image18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emf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l="-74" r="-74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7223403" y="229069"/>
            <a:ext cx="3841193" cy="2560796"/>
          </a:xfrm>
          <a:custGeom>
            <a:avLst/>
            <a:gdLst/>
            <a:ahLst/>
            <a:cxnLst/>
            <a:rect l="l" t="t" r="r" b="b"/>
            <a:pathLst>
              <a:path w="3841193" h="2560796" extrusionOk="0">
                <a:moveTo>
                  <a:pt x="0" y="0"/>
                </a:moveTo>
                <a:lnTo>
                  <a:pt x="3841194" y="0"/>
                </a:lnTo>
                <a:lnTo>
                  <a:pt x="3841194" y="2560796"/>
                </a:lnTo>
                <a:lnTo>
                  <a:pt x="0" y="25607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/>
          <p:nvPr/>
        </p:nvSpPr>
        <p:spPr>
          <a:xfrm>
            <a:off x="-1" y="4937157"/>
            <a:ext cx="18288001" cy="5349843"/>
          </a:xfrm>
          <a:custGeom>
            <a:avLst/>
            <a:gdLst/>
            <a:ahLst/>
            <a:cxnLst/>
            <a:rect l="l" t="t" r="r" b="b"/>
            <a:pathLst>
              <a:path w="20675720" h="5349843" extrusionOk="0">
                <a:moveTo>
                  <a:pt x="0" y="0"/>
                </a:moveTo>
                <a:lnTo>
                  <a:pt x="20675721" y="0"/>
                </a:lnTo>
                <a:lnTo>
                  <a:pt x="20675721" y="5349843"/>
                </a:lnTo>
                <a:lnTo>
                  <a:pt x="0" y="53498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7000"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7" name="Google Shape;87;p1"/>
          <p:cNvGrpSpPr/>
          <p:nvPr/>
        </p:nvGrpSpPr>
        <p:grpSpPr>
          <a:xfrm>
            <a:off x="352630" y="8524056"/>
            <a:ext cx="17582740" cy="1655491"/>
            <a:chOff x="0" y="0"/>
            <a:chExt cx="23443654" cy="2207321"/>
          </a:xfrm>
        </p:grpSpPr>
        <p:sp>
          <p:nvSpPr>
            <p:cNvPr id="88" name="Google Shape;88;p1"/>
            <p:cNvSpPr/>
            <p:nvPr/>
          </p:nvSpPr>
          <p:spPr>
            <a:xfrm>
              <a:off x="12700" y="320933"/>
              <a:ext cx="4979446" cy="1680563"/>
            </a:xfrm>
            <a:custGeom>
              <a:avLst/>
              <a:gdLst/>
              <a:ahLst/>
              <a:cxnLst/>
              <a:rect l="l" t="t" r="r" b="b"/>
              <a:pathLst>
                <a:path w="4979446" h="1680563" extrusionOk="0">
                  <a:moveTo>
                    <a:pt x="0" y="0"/>
                  </a:moveTo>
                  <a:lnTo>
                    <a:pt x="4979446" y="0"/>
                  </a:lnTo>
                  <a:lnTo>
                    <a:pt x="4979446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1"/>
            <p:cNvSpPr/>
            <p:nvPr/>
          </p:nvSpPr>
          <p:spPr>
            <a:xfrm>
              <a:off x="4178805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1"/>
            <p:cNvSpPr/>
            <p:nvPr/>
          </p:nvSpPr>
          <p:spPr>
            <a:xfrm>
              <a:off x="6990244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1"/>
            <p:cNvSpPr/>
            <p:nvPr/>
          </p:nvSpPr>
          <p:spPr>
            <a:xfrm>
              <a:off x="925476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1"/>
            <p:cNvSpPr/>
            <p:nvPr/>
          </p:nvSpPr>
          <p:spPr>
            <a:xfrm>
              <a:off x="11518706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"/>
            <p:cNvSpPr/>
            <p:nvPr/>
          </p:nvSpPr>
          <p:spPr>
            <a:xfrm>
              <a:off x="14219413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"/>
            <p:cNvSpPr/>
            <p:nvPr/>
          </p:nvSpPr>
          <p:spPr>
            <a:xfrm>
              <a:off x="16898519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1"/>
            <p:cNvSpPr/>
            <p:nvPr/>
          </p:nvSpPr>
          <p:spPr>
            <a:xfrm>
              <a:off x="18464211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1"/>
            <p:cNvSpPr/>
            <p:nvPr/>
          </p:nvSpPr>
          <p:spPr>
            <a:xfrm>
              <a:off x="19677342" y="320933"/>
              <a:ext cx="3766312" cy="1680563"/>
            </a:xfrm>
            <a:custGeom>
              <a:avLst/>
              <a:gdLst/>
              <a:ahLst/>
              <a:cxnLst/>
              <a:rect l="l" t="t" r="r" b="b"/>
              <a:pathLst>
                <a:path w="3766312" h="1680563" extrusionOk="0">
                  <a:moveTo>
                    <a:pt x="0" y="0"/>
                  </a:moveTo>
                  <a:lnTo>
                    <a:pt x="3766312" y="0"/>
                  </a:lnTo>
                  <a:lnTo>
                    <a:pt x="3766312" y="1680563"/>
                  </a:lnTo>
                  <a:lnTo>
                    <a:pt x="0" y="1680563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6">
                <a:alphaModFix/>
              </a:blip>
              <a:stretch>
                <a:fillRect l="-32210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21649132" y="542372"/>
              <a:ext cx="1389940" cy="1189743"/>
            </a:xfrm>
            <a:custGeom>
              <a:avLst/>
              <a:gdLst/>
              <a:ahLst/>
              <a:cxnLst/>
              <a:rect l="l" t="t" r="r" b="b"/>
              <a:pathLst>
                <a:path w="1389940" h="1189743" extrusionOk="0">
                  <a:moveTo>
                    <a:pt x="0" y="0"/>
                  </a:moveTo>
                  <a:lnTo>
                    <a:pt x="1389941" y="0"/>
                  </a:lnTo>
                  <a:lnTo>
                    <a:pt x="1389941" y="1189744"/>
                  </a:lnTo>
                  <a:lnTo>
                    <a:pt x="0" y="118974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1"/>
            <p:cNvSpPr/>
            <p:nvPr/>
          </p:nvSpPr>
          <p:spPr>
            <a:xfrm>
              <a:off x="15850780" y="480450"/>
              <a:ext cx="1527862" cy="1457705"/>
            </a:xfrm>
            <a:custGeom>
              <a:avLst/>
              <a:gdLst/>
              <a:ahLst/>
              <a:cxnLst/>
              <a:rect l="l" t="t" r="r" b="b"/>
              <a:pathLst>
                <a:path w="1527862" h="1457705" extrusionOk="0">
                  <a:moveTo>
                    <a:pt x="0" y="0"/>
                  </a:moveTo>
                  <a:lnTo>
                    <a:pt x="1527862" y="0"/>
                  </a:lnTo>
                  <a:lnTo>
                    <a:pt x="1527862" y="1457705"/>
                  </a:lnTo>
                  <a:lnTo>
                    <a:pt x="0" y="145770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1"/>
            <p:cNvSpPr/>
            <p:nvPr/>
          </p:nvSpPr>
          <p:spPr>
            <a:xfrm>
              <a:off x="17245387" y="504272"/>
              <a:ext cx="2586710" cy="1313884"/>
            </a:xfrm>
            <a:custGeom>
              <a:avLst/>
              <a:gdLst/>
              <a:ahLst/>
              <a:cxnLst/>
              <a:rect l="l" t="t" r="r" b="b"/>
              <a:pathLst>
                <a:path w="2586710" h="1313884" extrusionOk="0">
                  <a:moveTo>
                    <a:pt x="0" y="0"/>
                  </a:moveTo>
                  <a:lnTo>
                    <a:pt x="2586710" y="0"/>
                  </a:lnTo>
                  <a:lnTo>
                    <a:pt x="2586710" y="1313885"/>
                  </a:lnTo>
                  <a:lnTo>
                    <a:pt x="0" y="131388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9057755" y="0"/>
              <a:ext cx="2207320" cy="2207320"/>
            </a:xfrm>
            <a:custGeom>
              <a:avLst/>
              <a:gdLst/>
              <a:ahLst/>
              <a:cxnLst/>
              <a:rect l="l" t="t" r="r" b="b"/>
              <a:pathLst>
                <a:path w="2207320" h="2207320" extrusionOk="0">
                  <a:moveTo>
                    <a:pt x="0" y="0"/>
                  </a:moveTo>
                  <a:lnTo>
                    <a:pt x="2207320" y="0"/>
                  </a:lnTo>
                  <a:lnTo>
                    <a:pt x="2207320" y="2207320"/>
                  </a:lnTo>
                  <a:lnTo>
                    <a:pt x="0" y="220732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1"/>
            <p:cNvSpPr/>
            <p:nvPr/>
          </p:nvSpPr>
          <p:spPr>
            <a:xfrm>
              <a:off x="10947727" y="211285"/>
              <a:ext cx="1996036" cy="1996036"/>
            </a:xfrm>
            <a:custGeom>
              <a:avLst/>
              <a:gdLst/>
              <a:ahLst/>
              <a:cxnLst/>
              <a:rect l="l" t="t" r="r" b="b"/>
              <a:pathLst>
                <a:path w="1996036" h="1996036" extrusionOk="0">
                  <a:moveTo>
                    <a:pt x="0" y="0"/>
                  </a:moveTo>
                  <a:lnTo>
                    <a:pt x="1996036" y="0"/>
                  </a:lnTo>
                  <a:lnTo>
                    <a:pt x="1996036" y="1996035"/>
                  </a:lnTo>
                  <a:lnTo>
                    <a:pt x="0" y="1996035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1"/>
            <p:cNvSpPr/>
            <p:nvPr/>
          </p:nvSpPr>
          <p:spPr>
            <a:xfrm>
              <a:off x="12471575" y="140796"/>
              <a:ext cx="2014047" cy="2014047"/>
            </a:xfrm>
            <a:custGeom>
              <a:avLst/>
              <a:gdLst/>
              <a:ahLst/>
              <a:cxnLst/>
              <a:rect l="l" t="t" r="r" b="b"/>
              <a:pathLst>
                <a:path w="2014047" h="2014047" extrusionOk="0">
                  <a:moveTo>
                    <a:pt x="0" y="0"/>
                  </a:moveTo>
                  <a:lnTo>
                    <a:pt x="2014047" y="0"/>
                  </a:lnTo>
                  <a:lnTo>
                    <a:pt x="2014047" y="2014047"/>
                  </a:lnTo>
                  <a:lnTo>
                    <a:pt x="0" y="2014047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4111129" y="403938"/>
              <a:ext cx="1597558" cy="1597558"/>
            </a:xfrm>
            <a:custGeom>
              <a:avLst/>
              <a:gdLst/>
              <a:ahLst/>
              <a:cxnLst/>
              <a:rect l="l" t="t" r="r" b="b"/>
              <a:pathLst>
                <a:path w="1597558" h="1597558" extrusionOk="0">
                  <a:moveTo>
                    <a:pt x="0" y="0"/>
                  </a:moveTo>
                  <a:lnTo>
                    <a:pt x="1597558" y="0"/>
                  </a:lnTo>
                  <a:lnTo>
                    <a:pt x="1597558" y="1597558"/>
                  </a:lnTo>
                  <a:lnTo>
                    <a:pt x="0" y="159755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5787611" y="432362"/>
              <a:ext cx="2861828" cy="1430914"/>
            </a:xfrm>
            <a:custGeom>
              <a:avLst/>
              <a:gdLst/>
              <a:ahLst/>
              <a:cxnLst/>
              <a:rect l="l" t="t" r="r" b="b"/>
              <a:pathLst>
                <a:path w="2861828" h="1430914" extrusionOk="0">
                  <a:moveTo>
                    <a:pt x="0" y="0"/>
                  </a:moveTo>
                  <a:lnTo>
                    <a:pt x="2861828" y="0"/>
                  </a:lnTo>
                  <a:lnTo>
                    <a:pt x="2861828" y="1430914"/>
                  </a:lnTo>
                  <a:lnTo>
                    <a:pt x="0" y="143091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0" y="616432"/>
              <a:ext cx="4359041" cy="1145136"/>
            </a:xfrm>
            <a:custGeom>
              <a:avLst/>
              <a:gdLst/>
              <a:ahLst/>
              <a:cxnLst/>
              <a:rect l="l" t="t" r="r" b="b"/>
              <a:pathLst>
                <a:path w="4359041" h="1145136" extrusionOk="0">
                  <a:moveTo>
                    <a:pt x="0" y="0"/>
                  </a:moveTo>
                  <a:lnTo>
                    <a:pt x="4359041" y="0"/>
                  </a:lnTo>
                  <a:lnTo>
                    <a:pt x="4359041" y="1145136"/>
                  </a:lnTo>
                  <a:lnTo>
                    <a:pt x="0" y="1145136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5">
                <a:alphaModFix/>
              </a:blip>
              <a:stretch>
                <a:fillRect t="-85648" b="-85648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3965341" y="211285"/>
              <a:ext cx="1873070" cy="1873070"/>
            </a:xfrm>
            <a:custGeom>
              <a:avLst/>
              <a:gdLst/>
              <a:ahLst/>
              <a:cxnLst/>
              <a:rect l="l" t="t" r="r" b="b"/>
              <a:pathLst>
                <a:path w="1873070" h="1873070" extrusionOk="0">
                  <a:moveTo>
                    <a:pt x="0" y="0"/>
                  </a:moveTo>
                  <a:lnTo>
                    <a:pt x="1873070" y="0"/>
                  </a:lnTo>
                  <a:lnTo>
                    <a:pt x="1873070" y="1873069"/>
                  </a:lnTo>
                  <a:lnTo>
                    <a:pt x="0" y="18730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107;p1"/>
            <p:cNvSpPr/>
            <p:nvPr/>
          </p:nvSpPr>
          <p:spPr>
            <a:xfrm>
              <a:off x="19744834" y="557389"/>
              <a:ext cx="1490989" cy="770969"/>
            </a:xfrm>
            <a:custGeom>
              <a:avLst/>
              <a:gdLst/>
              <a:ahLst/>
              <a:cxnLst/>
              <a:rect l="l" t="t" r="r" b="b"/>
              <a:pathLst>
                <a:path w="1490989" h="770969" extrusionOk="0">
                  <a:moveTo>
                    <a:pt x="0" y="0"/>
                  </a:moveTo>
                  <a:lnTo>
                    <a:pt x="1490990" y="0"/>
                  </a:lnTo>
                  <a:lnTo>
                    <a:pt x="1490990" y="770969"/>
                  </a:lnTo>
                  <a:lnTo>
                    <a:pt x="0" y="7709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r="-12263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108;p1"/>
            <p:cNvSpPr/>
            <p:nvPr/>
          </p:nvSpPr>
          <p:spPr>
            <a:xfrm>
              <a:off x="19690042" y="1253140"/>
              <a:ext cx="1628891" cy="508429"/>
            </a:xfrm>
            <a:custGeom>
              <a:avLst/>
              <a:gdLst/>
              <a:ahLst/>
              <a:cxnLst/>
              <a:rect l="l" t="t" r="r" b="b"/>
              <a:pathLst>
                <a:path w="1628891" h="508429" extrusionOk="0">
                  <a:moveTo>
                    <a:pt x="0" y="0"/>
                  </a:moveTo>
                  <a:lnTo>
                    <a:pt x="1628890" y="0"/>
                  </a:lnTo>
                  <a:lnTo>
                    <a:pt x="1628890" y="508428"/>
                  </a:lnTo>
                  <a:lnTo>
                    <a:pt x="0" y="508428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7">
                <a:alphaModFix/>
              </a:blip>
              <a:stretch>
                <a:fillRect l="-86372" t="-16026" b="-22653"/>
              </a:stretch>
            </a:blip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"/>
          <p:cNvSpPr/>
          <p:nvPr/>
        </p:nvSpPr>
        <p:spPr>
          <a:xfrm rot="-5400000">
            <a:off x="6566489" y="9106839"/>
            <a:ext cx="1152659" cy="568165"/>
          </a:xfrm>
          <a:custGeom>
            <a:avLst/>
            <a:gdLst/>
            <a:ahLst/>
            <a:cxnLst/>
            <a:rect l="l" t="t" r="r" b="b"/>
            <a:pathLst>
              <a:path w="1152659" h="568165" extrusionOk="0">
                <a:moveTo>
                  <a:pt x="0" y="0"/>
                </a:moveTo>
                <a:lnTo>
                  <a:pt x="1152658" y="0"/>
                </a:lnTo>
                <a:lnTo>
                  <a:pt x="1152658" y="568165"/>
                </a:lnTo>
                <a:lnTo>
                  <a:pt x="0" y="5681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"/>
          <p:cNvSpPr txBox="1"/>
          <p:nvPr/>
        </p:nvSpPr>
        <p:spPr>
          <a:xfrm>
            <a:off x="2388358" y="3248458"/>
            <a:ext cx="12772897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ctr">
              <a:lnSpc>
                <a:spcPct val="140000"/>
              </a:lnSpc>
            </a:pPr>
            <a:r>
              <a:rPr lang="fr-FR" sz="3600" b="1" dirty="0"/>
              <a:t>CROISIÈRES, MOBILITÉS ET CONNECTIVITÉ TOURISTIQUE EN MÉDITERRANÉE </a:t>
            </a:r>
            <a:endParaRPr sz="3600" b="1" dirty="0">
              <a:solidFill>
                <a:srgbClr val="ED6C20"/>
              </a:solidFill>
              <a:latin typeface="Arial Rounded"/>
              <a:ea typeface="Arial Rounded"/>
              <a:cs typeface="Arial Rounded"/>
              <a:sym typeface="Arial Rounded"/>
            </a:endParaRPr>
          </a:p>
        </p:txBody>
      </p:sp>
      <p:sp>
        <p:nvSpPr>
          <p:cNvPr id="111" name="Google Shape;111;p1"/>
          <p:cNvSpPr txBox="1"/>
          <p:nvPr/>
        </p:nvSpPr>
        <p:spPr>
          <a:xfrm>
            <a:off x="5469541" y="5100181"/>
            <a:ext cx="6801222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AFBFC"/>
                </a:solidFill>
                <a:latin typeface="Arial"/>
                <a:ea typeface="Arial"/>
                <a:cs typeface="Arial"/>
                <a:sym typeface="Arial"/>
              </a:rPr>
              <a:t>Jordi Torrent</a:t>
            </a:r>
          </a:p>
          <a:p>
            <a:pPr marL="0" marR="0" lvl="0" indent="0" algn="ctr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AFBFC"/>
                </a:solidFill>
              </a:rPr>
              <a:t>Secretary General</a:t>
            </a:r>
            <a:endParaRPr sz="3600" b="1" dirty="0">
              <a:solidFill>
                <a:srgbClr val="FAFBF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BC9D1EE8-254D-02CD-3253-7A55CD5DE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4711" y="6830797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23843833-B431-AE64-0589-5CFD1C52A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871" y="8755593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118;p2">
            <a:extLst>
              <a:ext uri="{FF2B5EF4-FFF2-40B4-BE49-F238E27FC236}">
                <a16:creationId xmlns:a16="http://schemas.microsoft.com/office/drawing/2014/main" id="{9A62E5F4-A686-1A3D-45DA-4920F1999ED3}"/>
              </a:ext>
            </a:extLst>
          </p:cNvPr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Imatge 4">
            <a:extLst>
              <a:ext uri="{FF2B5EF4-FFF2-40B4-BE49-F238E27FC236}">
                <a16:creationId xmlns:a16="http://schemas.microsoft.com/office/drawing/2014/main" id="{777B2F61-9918-AEB2-8773-B410AD926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3066" y="1737342"/>
            <a:ext cx="8464985" cy="365778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49A2E575-2737-0013-06D5-7622CA4DDC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7630" y="5567907"/>
            <a:ext cx="8915858" cy="3892750"/>
          </a:xfrm>
          <a:prstGeom prst="rect">
            <a:avLst/>
          </a:prstGeom>
        </p:spPr>
      </p:pic>
      <p:sp>
        <p:nvSpPr>
          <p:cNvPr id="11" name="QuadreDeText 10">
            <a:extLst>
              <a:ext uri="{FF2B5EF4-FFF2-40B4-BE49-F238E27FC236}">
                <a16:creationId xmlns:a16="http://schemas.microsoft.com/office/drawing/2014/main" id="{1DB678FC-F675-4937-F87F-BC997BD5C43D}"/>
              </a:ext>
            </a:extLst>
          </p:cNvPr>
          <p:cNvSpPr txBox="1"/>
          <p:nvPr/>
        </p:nvSpPr>
        <p:spPr>
          <a:xfrm>
            <a:off x="13000756" y="3382846"/>
            <a:ext cx="449188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en-AU" sz="1800" b="1" i="0" noProof="0" dirty="0">
                <a:solidFill>
                  <a:srgbClr val="050A20"/>
                </a:solidFill>
                <a:effectLst/>
                <a:latin typeface="Lato" panose="020F0502020204030203" pitchFamily="34" charset="0"/>
              </a:rPr>
              <a:t>Global cruise passenger volume reached </a:t>
            </a:r>
          </a:p>
          <a:p>
            <a:r>
              <a:rPr lang="en-AU" sz="1800" b="1" i="0" noProof="0" dirty="0">
                <a:solidFill>
                  <a:srgbClr val="050A20"/>
                </a:solidFill>
                <a:effectLst/>
                <a:latin typeface="Lato" panose="020F0502020204030203" pitchFamily="34" charset="0"/>
              </a:rPr>
              <a:t>a historic high of 37.2 million in 2025</a:t>
            </a:r>
            <a:endParaRPr lang="en-AU" sz="1800" b="1" noProof="0" dirty="0"/>
          </a:p>
        </p:txBody>
      </p:sp>
      <p:pic>
        <p:nvPicPr>
          <p:cNvPr id="13" name="Imatge 12">
            <a:extLst>
              <a:ext uri="{FF2B5EF4-FFF2-40B4-BE49-F238E27FC236}">
                <a16:creationId xmlns:a16="http://schemas.microsoft.com/office/drawing/2014/main" id="{DB2C61C2-E7F9-FD7B-5DF9-2724E85EB4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69828" y="4847282"/>
            <a:ext cx="2216264" cy="2000353"/>
          </a:xfrm>
          <a:prstGeom prst="rect">
            <a:avLst/>
          </a:prstGeom>
        </p:spPr>
      </p:pic>
      <p:sp>
        <p:nvSpPr>
          <p:cNvPr id="8" name="QuadreDeText 7">
            <a:extLst>
              <a:ext uri="{FF2B5EF4-FFF2-40B4-BE49-F238E27FC236}">
                <a16:creationId xmlns:a16="http://schemas.microsoft.com/office/drawing/2014/main" id="{D1432192-08DA-31C7-9AE0-E2AFB27DBCED}"/>
              </a:ext>
            </a:extLst>
          </p:cNvPr>
          <p:cNvSpPr txBox="1"/>
          <p:nvPr/>
        </p:nvSpPr>
        <p:spPr>
          <a:xfrm>
            <a:off x="2259000" y="9806212"/>
            <a:ext cx="28504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noProof="0"/>
              <a:t>Source: CLIA </a:t>
            </a:r>
            <a:r>
              <a:rPr lang="en-AU" b="1" noProof="0" dirty="0" err="1"/>
              <a:t>anual</a:t>
            </a:r>
            <a:r>
              <a:rPr lang="en-AU" b="1" noProof="0" dirty="0"/>
              <a:t> report 2025</a:t>
            </a:r>
          </a:p>
        </p:txBody>
      </p:sp>
      <p:cxnSp>
        <p:nvCxnSpPr>
          <p:cNvPr id="10" name="Connector recte 9">
            <a:extLst>
              <a:ext uri="{FF2B5EF4-FFF2-40B4-BE49-F238E27FC236}">
                <a16:creationId xmlns:a16="http://schemas.microsoft.com/office/drawing/2014/main" id="{606948C6-3864-3BA3-F404-36D434413156}"/>
              </a:ext>
            </a:extLst>
          </p:cNvPr>
          <p:cNvCxnSpPr/>
          <p:nvPr/>
        </p:nvCxnSpPr>
        <p:spPr>
          <a:xfrm>
            <a:off x="612057" y="1160060"/>
            <a:ext cx="14634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QuadreDeText 11">
            <a:extLst>
              <a:ext uri="{FF2B5EF4-FFF2-40B4-BE49-F238E27FC236}">
                <a16:creationId xmlns:a16="http://schemas.microsoft.com/office/drawing/2014/main" id="{26427E40-5277-E223-20CF-C1818D54EB69}"/>
              </a:ext>
            </a:extLst>
          </p:cNvPr>
          <p:cNvSpPr txBox="1"/>
          <p:nvPr/>
        </p:nvSpPr>
        <p:spPr>
          <a:xfrm>
            <a:off x="709684" y="488896"/>
            <a:ext cx="5830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noProof="0" dirty="0"/>
              <a:t>2025 Cruise industry Update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0" y="2576037"/>
            <a:ext cx="1224115" cy="7710963"/>
          </a:xfrm>
          <a:custGeom>
            <a:avLst/>
            <a:gdLst/>
            <a:ahLst/>
            <a:cxnLst/>
            <a:rect l="l" t="t" r="r" b="b"/>
            <a:pathLst>
              <a:path w="1224115" h="7710963" extrusionOk="0">
                <a:moveTo>
                  <a:pt x="0" y="0"/>
                </a:moveTo>
                <a:lnTo>
                  <a:pt x="1224115" y="0"/>
                </a:lnTo>
                <a:lnTo>
                  <a:pt x="1224115" y="7710963"/>
                </a:lnTo>
                <a:lnTo>
                  <a:pt x="0" y="77109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C34C9F19-6226-98F5-FEBE-99498C4F3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8188" y="8611731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Agrupa 8">
            <a:extLst>
              <a:ext uri="{FF2B5EF4-FFF2-40B4-BE49-F238E27FC236}">
                <a16:creationId xmlns:a16="http://schemas.microsoft.com/office/drawing/2014/main" id="{6872227F-19B1-1061-2E2D-E2A9C8F8FD12}"/>
              </a:ext>
            </a:extLst>
          </p:cNvPr>
          <p:cNvGrpSpPr/>
          <p:nvPr/>
        </p:nvGrpSpPr>
        <p:grpSpPr>
          <a:xfrm>
            <a:off x="1224115" y="3135394"/>
            <a:ext cx="16877451" cy="4674686"/>
            <a:chOff x="1224115" y="2346964"/>
            <a:chExt cx="16877451" cy="4674686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EBE9BA30-5C32-85CB-B3D2-1A720DCDC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4115" y="2479339"/>
              <a:ext cx="8011236" cy="36933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1. </a:t>
              </a:r>
              <a:r>
                <a:rPr lang="en-AU" sz="2400" b="1" dirty="0">
                  <a:solidFill>
                    <a:schemeClr val="tx1"/>
                  </a:solidFill>
                  <a:latin typeface="Google Sans"/>
                </a:rPr>
                <a:t>Port Canaveral (United States):</a:t>
              </a:r>
              <a:r>
                <a:rPr lang="en-AU" sz="2400" dirty="0">
                  <a:solidFill>
                    <a:schemeClr val="tx1"/>
                  </a:solidFill>
                  <a:latin typeface="Google Sans"/>
                </a:rPr>
                <a:t> 8.6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2. Port Miami (United States):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8.5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3. Port of Nassau (Bahamas):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6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4. Port of Cozumel (Mexico):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4.7 million passengers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5. </a:t>
              </a:r>
              <a:r>
                <a:rPr lang="en-AU" sz="2400" b="1" noProof="0" dirty="0">
                  <a:solidFill>
                    <a:schemeClr val="tx1"/>
                  </a:solidFill>
                  <a:latin typeface="Google Sans"/>
                </a:rPr>
                <a:t>Port Everglades (United States):</a:t>
              </a:r>
              <a:r>
                <a:rPr lang="en-AU" sz="2400" noProof="0" dirty="0">
                  <a:solidFill>
                    <a:schemeClr val="tx1"/>
                  </a:solidFill>
                  <a:latin typeface="Google Sans"/>
                </a:rPr>
                <a:t> 4.7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lang="en-AU" sz="2400" b="1" dirty="0">
                  <a:solidFill>
                    <a:schemeClr val="tx1"/>
                  </a:solidFill>
                  <a:latin typeface="Google Sans"/>
                </a:rPr>
                <a:t>6</a:t>
              </a: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Port of Barcelona (Spain):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3.9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7. Port of Civitavecchia (Italy):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3.7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8. Port of Galveston (United States):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3.6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9. Port of Southampton (United Kingdom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3 million passengers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/>
              </a:pPr>
              <a:r>
                <a:rPr kumimoji="0" lang="en-AU" sz="2400" b="1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10. Ports of the Balearic Islands (Spain):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latin typeface="Google Sans"/>
                </a:rPr>
                <a:t> 2.5 million</a:t>
              </a:r>
              <a:r>
                <a:rPr kumimoji="0" lang="en-AU" sz="2400" b="0" i="0" u="none" strike="noStrike" cap="none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</a:rPr>
                <a:t> </a:t>
              </a:r>
              <a:r>
                <a:rPr lang="en-AU" sz="2400" dirty="0">
                  <a:solidFill>
                    <a:schemeClr val="tx1"/>
                  </a:solidFill>
                  <a:latin typeface="Google Sans"/>
                </a:rPr>
                <a:t>passengers</a:t>
              </a:r>
            </a:p>
          </p:txBody>
        </p:sp>
        <p:pic>
          <p:nvPicPr>
            <p:cNvPr id="7" name="Imatge 6">
              <a:extLst>
                <a:ext uri="{FF2B5EF4-FFF2-40B4-BE49-F238E27FC236}">
                  <a16:creationId xmlns:a16="http://schemas.microsoft.com/office/drawing/2014/main" id="{F0A73868-E9AC-252F-66C1-CB30573DD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44000" y="2346964"/>
              <a:ext cx="8957566" cy="4520798"/>
            </a:xfrm>
            <a:prstGeom prst="rect">
              <a:avLst/>
            </a:prstGeom>
          </p:spPr>
        </p:pic>
        <p:sp>
          <p:nvSpPr>
            <p:cNvPr id="8" name="QuadreDeText 7">
              <a:extLst>
                <a:ext uri="{FF2B5EF4-FFF2-40B4-BE49-F238E27FC236}">
                  <a16:creationId xmlns:a16="http://schemas.microsoft.com/office/drawing/2014/main" id="{24E1F1EA-3822-8E8F-E030-AE7EC1991B2B}"/>
                </a:ext>
              </a:extLst>
            </p:cNvPr>
            <p:cNvSpPr txBox="1"/>
            <p:nvPr/>
          </p:nvSpPr>
          <p:spPr>
            <a:xfrm>
              <a:off x="16015739" y="6713873"/>
              <a:ext cx="208582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a-ES" dirty="0" err="1"/>
                <a:t>Source</a:t>
              </a:r>
              <a:r>
                <a:rPr lang="ca-ES" dirty="0"/>
                <a:t>: Port </a:t>
              </a:r>
              <a:r>
                <a:rPr lang="ca-ES" dirty="0" err="1"/>
                <a:t>economics</a:t>
              </a:r>
              <a:endParaRPr lang="es-ES" dirty="0"/>
            </a:p>
          </p:txBody>
        </p:sp>
      </p:grpSp>
      <p:cxnSp>
        <p:nvCxnSpPr>
          <p:cNvPr id="14" name="Connector recte 13">
            <a:extLst>
              <a:ext uri="{FF2B5EF4-FFF2-40B4-BE49-F238E27FC236}">
                <a16:creationId xmlns:a16="http://schemas.microsoft.com/office/drawing/2014/main" id="{A253047B-EE2C-68FE-1643-ADFA4F04B2A3}"/>
              </a:ext>
            </a:extLst>
          </p:cNvPr>
          <p:cNvCxnSpPr/>
          <p:nvPr/>
        </p:nvCxnSpPr>
        <p:spPr>
          <a:xfrm>
            <a:off x="612057" y="1160060"/>
            <a:ext cx="14634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QuadreDeText 14">
            <a:extLst>
              <a:ext uri="{FF2B5EF4-FFF2-40B4-BE49-F238E27FC236}">
                <a16:creationId xmlns:a16="http://schemas.microsoft.com/office/drawing/2014/main" id="{FBBD97EE-B95F-5612-673F-6DE1F8E142E5}"/>
              </a:ext>
            </a:extLst>
          </p:cNvPr>
          <p:cNvSpPr txBox="1"/>
          <p:nvPr/>
        </p:nvSpPr>
        <p:spPr>
          <a:xfrm>
            <a:off x="709684" y="488896"/>
            <a:ext cx="58304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noProof="0" dirty="0"/>
              <a:t>2025 Cruise industry Update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E237E127-E845-12FC-288C-7C7D03A2E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871" y="8755593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or recte 2">
            <a:extLst>
              <a:ext uri="{FF2B5EF4-FFF2-40B4-BE49-F238E27FC236}">
                <a16:creationId xmlns:a16="http://schemas.microsoft.com/office/drawing/2014/main" id="{64B59FF1-A24A-511B-6964-8F5D584D8701}"/>
              </a:ext>
            </a:extLst>
          </p:cNvPr>
          <p:cNvCxnSpPr/>
          <p:nvPr/>
        </p:nvCxnSpPr>
        <p:spPr>
          <a:xfrm>
            <a:off x="612057" y="1160060"/>
            <a:ext cx="14634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Agrupar 33">
            <a:extLst>
              <a:ext uri="{FF2B5EF4-FFF2-40B4-BE49-F238E27FC236}">
                <a16:creationId xmlns:a16="http://schemas.microsoft.com/office/drawing/2014/main" id="{C8D98CDE-03BC-C832-26FE-0B0BDCE20230}"/>
              </a:ext>
            </a:extLst>
          </p:cNvPr>
          <p:cNvGrpSpPr/>
          <p:nvPr/>
        </p:nvGrpSpPr>
        <p:grpSpPr>
          <a:xfrm>
            <a:off x="10609828" y="4131778"/>
            <a:ext cx="5978885" cy="1384112"/>
            <a:chOff x="3167097" y="3241964"/>
            <a:chExt cx="3985923" cy="922741"/>
          </a:xfrm>
        </p:grpSpPr>
        <p:sp>
          <p:nvSpPr>
            <p:cNvPr id="5" name="Rectángulo 75">
              <a:extLst>
                <a:ext uri="{FF2B5EF4-FFF2-40B4-BE49-F238E27FC236}">
                  <a16:creationId xmlns:a16="http://schemas.microsoft.com/office/drawing/2014/main" id="{E1EBA52B-DB34-DFD3-CC2D-364BDE6A6425}"/>
                </a:ext>
              </a:extLst>
            </p:cNvPr>
            <p:cNvSpPr/>
            <p:nvPr/>
          </p:nvSpPr>
          <p:spPr>
            <a:xfrm>
              <a:off x="3167097" y="3241964"/>
              <a:ext cx="39859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AU" sz="3000" b="1" noProof="0">
                  <a:latin typeface="Scotia" panose="020B0503020203020204"/>
                  <a:ea typeface="Arial" charset="0"/>
                  <a:cs typeface="Arial" charset="0"/>
                </a:rPr>
                <a:t>Average impact in Barcelona per call</a:t>
              </a:r>
            </a:p>
          </p:txBody>
        </p:sp>
        <p:cxnSp>
          <p:nvCxnSpPr>
            <p:cNvPr id="6" name="Conector recto 78">
              <a:extLst>
                <a:ext uri="{FF2B5EF4-FFF2-40B4-BE49-F238E27FC236}">
                  <a16:creationId xmlns:a16="http://schemas.microsoft.com/office/drawing/2014/main" id="{0F1684A0-0B74-E88F-09C5-90810F173D28}"/>
                </a:ext>
              </a:extLst>
            </p:cNvPr>
            <p:cNvCxnSpPr/>
            <p:nvPr/>
          </p:nvCxnSpPr>
          <p:spPr>
            <a:xfrm flipH="1">
              <a:off x="3782810" y="4164705"/>
              <a:ext cx="2938164" cy="0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Imagen 84">
            <a:extLst>
              <a:ext uri="{FF2B5EF4-FFF2-40B4-BE49-F238E27FC236}">
                <a16:creationId xmlns:a16="http://schemas.microsoft.com/office/drawing/2014/main" id="{888C5FDB-368D-C87D-B126-A6EF9C9D83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1765" y="2447123"/>
            <a:ext cx="862520" cy="139008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85">
            <a:extLst>
              <a:ext uri="{FF2B5EF4-FFF2-40B4-BE49-F238E27FC236}">
                <a16:creationId xmlns:a16="http://schemas.microsoft.com/office/drawing/2014/main" id="{E4F5B863-758C-1976-257C-0ECA400C7E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899" y="2774115"/>
            <a:ext cx="1177298" cy="784668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6">
            <a:extLst>
              <a:ext uri="{FF2B5EF4-FFF2-40B4-BE49-F238E27FC236}">
                <a16:creationId xmlns:a16="http://schemas.microsoft.com/office/drawing/2014/main" id="{55072035-8437-1ABD-0BD3-797889A95F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8827" y="3257966"/>
            <a:ext cx="534738" cy="562344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87">
            <a:extLst>
              <a:ext uri="{FF2B5EF4-FFF2-40B4-BE49-F238E27FC236}">
                <a16:creationId xmlns:a16="http://schemas.microsoft.com/office/drawing/2014/main" id="{FE69D297-457C-1182-87A2-25685313414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77933" y="3292313"/>
            <a:ext cx="534738" cy="562344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ángulo 88">
            <a:extLst>
              <a:ext uri="{FF2B5EF4-FFF2-40B4-BE49-F238E27FC236}">
                <a16:creationId xmlns:a16="http://schemas.microsoft.com/office/drawing/2014/main" id="{5CECE70F-6B73-0FCA-E3AD-ADAEEAFC39CE}"/>
              </a:ext>
            </a:extLst>
          </p:cNvPr>
          <p:cNvSpPr/>
          <p:nvPr/>
        </p:nvSpPr>
        <p:spPr>
          <a:xfrm>
            <a:off x="1836840" y="3990071"/>
            <a:ext cx="68007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3000" b="1" noProof="0">
                <a:latin typeface="Scotia" panose="020B0503020203020204"/>
                <a:ea typeface="Arial" charset="0"/>
                <a:cs typeface="Arial" charset="0"/>
              </a:rPr>
              <a:t>Average impact in Catalunya per call </a:t>
            </a:r>
          </a:p>
        </p:txBody>
      </p:sp>
      <p:sp>
        <p:nvSpPr>
          <p:cNvPr id="12" name="Rectángulo 16">
            <a:extLst>
              <a:ext uri="{FF2B5EF4-FFF2-40B4-BE49-F238E27FC236}">
                <a16:creationId xmlns:a16="http://schemas.microsoft.com/office/drawing/2014/main" id="{6387ACB1-980C-EAF9-CE34-27AF6D5E4885}"/>
              </a:ext>
            </a:extLst>
          </p:cNvPr>
          <p:cNvSpPr/>
          <p:nvPr/>
        </p:nvSpPr>
        <p:spPr>
          <a:xfrm>
            <a:off x="4898392" y="2177516"/>
            <a:ext cx="937142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000" b="1" dirty="0">
                <a:latin typeface="Arial" charset="0"/>
                <a:ea typeface="Arial" charset="0"/>
                <a:cs typeface="Arial" charset="0"/>
              </a:rPr>
              <a:t>Number </a:t>
            </a:r>
            <a:r>
              <a:rPr lang="es-ES" sz="3000" b="1" dirty="0" err="1">
                <a:latin typeface="Arial" charset="0"/>
                <a:ea typeface="Arial" charset="0"/>
                <a:cs typeface="Arial" charset="0"/>
              </a:rPr>
              <a:t>of</a:t>
            </a:r>
            <a:r>
              <a:rPr lang="es-ES" sz="30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s-ES" sz="3000" b="1" dirty="0" err="1">
                <a:latin typeface="Arial" charset="0"/>
                <a:ea typeface="Arial" charset="0"/>
                <a:cs typeface="Arial" charset="0"/>
              </a:rPr>
              <a:t>calls</a:t>
            </a:r>
            <a:r>
              <a:rPr lang="es-ES" sz="3000" b="1" dirty="0">
                <a:latin typeface="Arial" charset="0"/>
                <a:ea typeface="Arial" charset="0"/>
                <a:cs typeface="Arial" charset="0"/>
              </a:rPr>
              <a:t> in 2025: 825</a:t>
            </a:r>
            <a:endParaRPr lang="es-ES" sz="30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ctángulo 90">
            <a:extLst>
              <a:ext uri="{FF2B5EF4-FFF2-40B4-BE49-F238E27FC236}">
                <a16:creationId xmlns:a16="http://schemas.microsoft.com/office/drawing/2014/main" id="{55F00A13-9374-8CC7-6F91-073042183C2F}"/>
              </a:ext>
            </a:extLst>
          </p:cNvPr>
          <p:cNvSpPr/>
          <p:nvPr/>
        </p:nvSpPr>
        <p:spPr>
          <a:xfrm>
            <a:off x="4505761" y="6544388"/>
            <a:ext cx="23246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a-ES" sz="2400" b="1" dirty="0">
                <a:latin typeface="Scotia" panose="020B0503020203020204"/>
                <a:cs typeface="Arial" charset="0"/>
              </a:rPr>
              <a:t>0,4 M€ </a:t>
            </a:r>
          </a:p>
          <a:p>
            <a:pPr lvl="0" algn="ctr"/>
            <a:r>
              <a:rPr lang="es-ES" sz="2400" b="1" dirty="0">
                <a:latin typeface="Scotia" panose="020B0503020203020204"/>
                <a:cs typeface="Arial" charset="0"/>
              </a:rPr>
              <a:t>Rentas salariales</a:t>
            </a:r>
          </a:p>
        </p:txBody>
      </p:sp>
      <p:cxnSp>
        <p:nvCxnSpPr>
          <p:cNvPr id="14" name="Conector recto 92">
            <a:extLst>
              <a:ext uri="{FF2B5EF4-FFF2-40B4-BE49-F238E27FC236}">
                <a16:creationId xmlns:a16="http://schemas.microsoft.com/office/drawing/2014/main" id="{6CCB2E61-9301-D44B-C145-998F4EBED0F5}"/>
              </a:ext>
            </a:extLst>
          </p:cNvPr>
          <p:cNvCxnSpPr/>
          <p:nvPr/>
        </p:nvCxnSpPr>
        <p:spPr>
          <a:xfrm>
            <a:off x="10060366" y="5346182"/>
            <a:ext cx="7571792" cy="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ángulo 94">
            <a:extLst>
              <a:ext uri="{FF2B5EF4-FFF2-40B4-BE49-F238E27FC236}">
                <a16:creationId xmlns:a16="http://schemas.microsoft.com/office/drawing/2014/main" id="{2C3456C9-F1BD-A2E6-F88C-3A64494EDA2A}"/>
              </a:ext>
            </a:extLst>
          </p:cNvPr>
          <p:cNvSpPr/>
          <p:nvPr/>
        </p:nvSpPr>
        <p:spPr>
          <a:xfrm>
            <a:off x="3199958" y="6626833"/>
            <a:ext cx="1138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a-ES" sz="2400" b="1" dirty="0">
                <a:latin typeface="Scotia" panose="020B0503020203020204"/>
                <a:cs typeface="Arial" charset="0"/>
              </a:rPr>
              <a:t>0,9 M€ </a:t>
            </a:r>
          </a:p>
          <a:p>
            <a:pPr algn="ctr"/>
            <a:r>
              <a:rPr lang="ca-ES" sz="2400" b="1" dirty="0">
                <a:latin typeface="Scotia" panose="020B0503020203020204"/>
                <a:cs typeface="Arial" charset="0"/>
              </a:rPr>
              <a:t>GDP</a:t>
            </a:r>
          </a:p>
        </p:txBody>
      </p:sp>
      <p:pic>
        <p:nvPicPr>
          <p:cNvPr id="16" name="Imagen 95">
            <a:extLst>
              <a:ext uri="{FF2B5EF4-FFF2-40B4-BE49-F238E27FC236}">
                <a16:creationId xmlns:a16="http://schemas.microsoft.com/office/drawing/2014/main" id="{D5183D02-5579-A77E-C927-C0ECFD58B2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74462" y="5573356"/>
            <a:ext cx="1003925" cy="1003925"/>
          </a:xfrm>
          <a:prstGeom prst="rect">
            <a:avLst/>
          </a:prstGeom>
        </p:spPr>
      </p:pic>
      <p:pic>
        <p:nvPicPr>
          <p:cNvPr id="17" name="Picture 2" descr="https://sdmntprpolandcentral.oaiusercontent.com/files/00000000-3870-620a-a86f-e4bb9e1dfae7/raw?se=2025-06-05T18%3A08%3A20Z&amp;sp=r&amp;sv=2024-08-04&amp;sr=b&amp;scid=9c237abb-9910-5a32-a41f-8ab5e2ed3e7b&amp;skoid=76024c37-11e2-4c92-aa07-7e519fbe2d0f&amp;sktid=a48cca56-e6da-484e-a814-9c849652bcb3&amp;skt=2025-06-05T16%3A07%3A22Z&amp;ske=2025-06-06T16%3A07%3A22Z&amp;sks=b&amp;skv=2024-08-04&amp;sig=b1LYh15W1SeJo2BoicTq8ZLlAGUb6n6iR35DEH0Y3e8%3D">
            <a:extLst>
              <a:ext uri="{FF2B5EF4-FFF2-40B4-BE49-F238E27FC236}">
                <a16:creationId xmlns:a16="http://schemas.microsoft.com/office/drawing/2014/main" id="{0BE65E81-1E29-628A-C353-2FB5D954F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0158" y="5595527"/>
            <a:ext cx="1086362" cy="108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ángulo 97">
            <a:extLst>
              <a:ext uri="{FF2B5EF4-FFF2-40B4-BE49-F238E27FC236}">
                <a16:creationId xmlns:a16="http://schemas.microsoft.com/office/drawing/2014/main" id="{07DD42DC-9EBF-8B57-1425-EAC78A38C2D9}"/>
              </a:ext>
            </a:extLst>
          </p:cNvPr>
          <p:cNvSpPr/>
          <p:nvPr/>
        </p:nvSpPr>
        <p:spPr>
          <a:xfrm>
            <a:off x="6870782" y="6586745"/>
            <a:ext cx="19191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ca-ES" sz="2400" b="1" dirty="0">
                <a:latin typeface="Scotia" panose="020B0503020203020204"/>
                <a:cs typeface="Arial" charset="0"/>
              </a:rPr>
              <a:t>       11,9 </a:t>
            </a:r>
          </a:p>
          <a:p>
            <a:pPr lvl="0" algn="ctr"/>
            <a:r>
              <a:rPr lang="es-ES" sz="2400" b="1" dirty="0">
                <a:latin typeface="Scotia" panose="020B0503020203020204"/>
                <a:cs typeface="Arial" charset="0"/>
              </a:rPr>
              <a:t>Ocupados</a:t>
            </a:r>
            <a:r>
              <a:rPr lang="ca-ES" sz="2400" b="1" dirty="0">
                <a:latin typeface="Scotia" panose="020B0503020203020204"/>
                <a:cs typeface="Arial" charset="0"/>
              </a:rPr>
              <a:t> </a:t>
            </a:r>
          </a:p>
          <a:p>
            <a:pPr lvl="0" algn="ctr"/>
            <a:r>
              <a:rPr lang="ca-ES" sz="2400" b="1" dirty="0">
                <a:latin typeface="Scotia" panose="020B0503020203020204"/>
                <a:cs typeface="Arial" charset="0"/>
              </a:rPr>
              <a:t>(10,6 ETC)</a:t>
            </a:r>
          </a:p>
        </p:txBody>
      </p:sp>
      <p:sp>
        <p:nvSpPr>
          <p:cNvPr id="19" name="Rectángulo 98">
            <a:extLst>
              <a:ext uri="{FF2B5EF4-FFF2-40B4-BE49-F238E27FC236}">
                <a16:creationId xmlns:a16="http://schemas.microsoft.com/office/drawing/2014/main" id="{55926886-B439-86FB-539D-1EED5001DCC4}"/>
              </a:ext>
            </a:extLst>
          </p:cNvPr>
          <p:cNvSpPr/>
          <p:nvPr/>
        </p:nvSpPr>
        <p:spPr>
          <a:xfrm>
            <a:off x="13301938" y="6545129"/>
            <a:ext cx="232467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a-ES" sz="2400" b="1" dirty="0">
                <a:latin typeface="Scotia" panose="020B0503020203020204"/>
                <a:cs typeface="Arial" charset="0"/>
              </a:rPr>
              <a:t>0,3 M€ </a:t>
            </a:r>
          </a:p>
          <a:p>
            <a:pPr lvl="0" algn="ctr"/>
            <a:r>
              <a:rPr lang="es-ES" sz="2400" b="1" dirty="0">
                <a:latin typeface="Scotia" panose="020B0503020203020204"/>
                <a:cs typeface="Arial" charset="0"/>
              </a:rPr>
              <a:t>Rentas</a:t>
            </a:r>
            <a:r>
              <a:rPr lang="ca-ES" sz="2400" b="1" dirty="0">
                <a:latin typeface="Scotia" panose="020B0503020203020204"/>
                <a:cs typeface="Arial" charset="0"/>
              </a:rPr>
              <a:t> salariales</a:t>
            </a:r>
          </a:p>
        </p:txBody>
      </p:sp>
      <p:sp>
        <p:nvSpPr>
          <p:cNvPr id="20" name="Rectángulo 99">
            <a:extLst>
              <a:ext uri="{FF2B5EF4-FFF2-40B4-BE49-F238E27FC236}">
                <a16:creationId xmlns:a16="http://schemas.microsoft.com/office/drawing/2014/main" id="{290969EF-5696-3418-3AE8-F8F87BD2A19A}"/>
              </a:ext>
            </a:extLst>
          </p:cNvPr>
          <p:cNvSpPr/>
          <p:nvPr/>
        </p:nvSpPr>
        <p:spPr>
          <a:xfrm>
            <a:off x="9624674" y="6550729"/>
            <a:ext cx="16738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ca-ES" sz="2400" b="1" dirty="0">
                <a:latin typeface="Scotia" panose="020B0503020203020204"/>
                <a:ea typeface="Arial" charset="0"/>
                <a:cs typeface="Arial" charset="0"/>
              </a:rPr>
              <a:t>1,1 M€ </a:t>
            </a:r>
          </a:p>
          <a:p>
            <a:pPr lvl="0" algn="ctr"/>
            <a:r>
              <a:rPr lang="es-ES" sz="2400" b="1" dirty="0">
                <a:latin typeface="Scotia" panose="020B0503020203020204"/>
                <a:ea typeface="Arial" charset="0"/>
                <a:cs typeface="Arial" charset="0"/>
              </a:rPr>
              <a:t>Facturación</a:t>
            </a:r>
          </a:p>
        </p:txBody>
      </p:sp>
      <p:sp>
        <p:nvSpPr>
          <p:cNvPr id="21" name="Rectángulo 100">
            <a:extLst>
              <a:ext uri="{FF2B5EF4-FFF2-40B4-BE49-F238E27FC236}">
                <a16:creationId xmlns:a16="http://schemas.microsoft.com/office/drawing/2014/main" id="{F983D381-3000-B163-7C9A-70CDB540415D}"/>
              </a:ext>
            </a:extLst>
          </p:cNvPr>
          <p:cNvSpPr/>
          <p:nvPr/>
        </p:nvSpPr>
        <p:spPr>
          <a:xfrm>
            <a:off x="12048742" y="6690181"/>
            <a:ext cx="11384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a-ES" sz="2400" b="1" dirty="0">
                <a:latin typeface="Scotia" panose="020B0503020203020204"/>
                <a:cs typeface="Arial" charset="0"/>
              </a:rPr>
              <a:t>0,6 M€ </a:t>
            </a:r>
          </a:p>
          <a:p>
            <a:pPr algn="ctr"/>
            <a:r>
              <a:rPr lang="ca-ES" sz="2400" b="1" dirty="0">
                <a:latin typeface="Scotia" panose="020B0503020203020204"/>
                <a:cs typeface="Arial" charset="0"/>
              </a:rPr>
              <a:t>GDP</a:t>
            </a:r>
          </a:p>
        </p:txBody>
      </p:sp>
      <p:pic>
        <p:nvPicPr>
          <p:cNvPr id="22" name="Imagen 101">
            <a:extLst>
              <a:ext uri="{FF2B5EF4-FFF2-40B4-BE49-F238E27FC236}">
                <a16:creationId xmlns:a16="http://schemas.microsoft.com/office/drawing/2014/main" id="{FA8E6713-B454-C2EA-E6FE-2671266036B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70639" y="5574097"/>
            <a:ext cx="1003925" cy="1003925"/>
          </a:xfrm>
          <a:prstGeom prst="rect">
            <a:avLst/>
          </a:prstGeom>
        </p:spPr>
      </p:pic>
      <p:pic>
        <p:nvPicPr>
          <p:cNvPr id="23" name="Picture 2" descr="https://sdmntprpolandcentral.oaiusercontent.com/files/00000000-3870-620a-a86f-e4bb9e1dfae7/raw?se=2025-06-05T18%3A08%3A20Z&amp;sp=r&amp;sv=2024-08-04&amp;sr=b&amp;scid=9c237abb-9910-5a32-a41f-8ab5e2ed3e7b&amp;skoid=76024c37-11e2-4c92-aa07-7e519fbe2d0f&amp;sktid=a48cca56-e6da-484e-a814-9c849652bcb3&amp;skt=2025-06-05T16%3A07%3A22Z&amp;ske=2025-06-06T16%3A07%3A22Z&amp;sks=b&amp;skv=2024-08-04&amp;sig=b1LYh15W1SeJo2BoicTq8ZLlAGUb6n6iR35DEH0Y3e8%3D">
            <a:extLst>
              <a:ext uri="{FF2B5EF4-FFF2-40B4-BE49-F238E27FC236}">
                <a16:creationId xmlns:a16="http://schemas.microsoft.com/office/drawing/2014/main" id="{205D194F-84E6-5D7C-ABFE-C90848DAB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335" y="5596268"/>
            <a:ext cx="1086362" cy="108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103">
            <a:extLst>
              <a:ext uri="{FF2B5EF4-FFF2-40B4-BE49-F238E27FC236}">
                <a16:creationId xmlns:a16="http://schemas.microsoft.com/office/drawing/2014/main" id="{7C76E8DE-9300-AE1D-B62C-3A2D6537B071}"/>
              </a:ext>
            </a:extLst>
          </p:cNvPr>
          <p:cNvSpPr/>
          <p:nvPr/>
        </p:nvSpPr>
        <p:spPr>
          <a:xfrm>
            <a:off x="15678047" y="6545129"/>
            <a:ext cx="191911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ca-ES" sz="2400" b="1" dirty="0">
                <a:latin typeface="Scotia" panose="020B0503020203020204"/>
                <a:cs typeface="Arial" charset="0"/>
              </a:rPr>
              <a:t>         8,4</a:t>
            </a:r>
          </a:p>
          <a:p>
            <a:pPr lvl="0" algn="ctr"/>
            <a:r>
              <a:rPr lang="es-ES" sz="2400" b="1" dirty="0">
                <a:latin typeface="Scotia" panose="020B0503020203020204"/>
                <a:cs typeface="Arial" charset="0"/>
              </a:rPr>
              <a:t>Ocupados</a:t>
            </a:r>
            <a:r>
              <a:rPr lang="ca-ES" sz="2400" b="1" dirty="0">
                <a:latin typeface="Scotia" panose="020B0503020203020204"/>
                <a:cs typeface="Arial" charset="0"/>
              </a:rPr>
              <a:t> </a:t>
            </a:r>
          </a:p>
          <a:p>
            <a:pPr lvl="0" algn="ctr"/>
            <a:r>
              <a:rPr lang="ca-ES" sz="2400" b="1" dirty="0">
                <a:latin typeface="Scotia" panose="020B0503020203020204"/>
                <a:cs typeface="Arial" charset="0"/>
              </a:rPr>
              <a:t>(7,6 ETC)</a:t>
            </a:r>
          </a:p>
        </p:txBody>
      </p:sp>
      <p:pic>
        <p:nvPicPr>
          <p:cNvPr id="25" name="Imagen 104">
            <a:extLst>
              <a:ext uri="{FF2B5EF4-FFF2-40B4-BE49-F238E27FC236}">
                <a16:creationId xmlns:a16="http://schemas.microsoft.com/office/drawing/2014/main" id="{75870EC4-0F02-9282-4C7B-40C1793C19A6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313414" y="5596268"/>
            <a:ext cx="679829" cy="61306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n 105">
            <a:extLst>
              <a:ext uri="{FF2B5EF4-FFF2-40B4-BE49-F238E27FC236}">
                <a16:creationId xmlns:a16="http://schemas.microsoft.com/office/drawing/2014/main" id="{A432E490-DFF0-7984-BEB8-963C7FF6CA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167759" y="5601264"/>
            <a:ext cx="732359" cy="74398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106">
            <a:extLst>
              <a:ext uri="{FF2B5EF4-FFF2-40B4-BE49-F238E27FC236}">
                <a16:creationId xmlns:a16="http://schemas.microsoft.com/office/drawing/2014/main" id="{8A587E60-E1C4-BDE9-2C4B-102C834D5F6D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33631" y="5744384"/>
            <a:ext cx="679829" cy="61306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n 107">
            <a:extLst>
              <a:ext uri="{FF2B5EF4-FFF2-40B4-BE49-F238E27FC236}">
                <a16:creationId xmlns:a16="http://schemas.microsoft.com/office/drawing/2014/main" id="{8EF058A8-20F1-DE9D-38B3-60D5130A64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64995" y="5695943"/>
            <a:ext cx="732359" cy="743982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QuadreDeText 29">
            <a:extLst>
              <a:ext uri="{FF2B5EF4-FFF2-40B4-BE49-F238E27FC236}">
                <a16:creationId xmlns:a16="http://schemas.microsoft.com/office/drawing/2014/main" id="{EEDA3DB4-B5A4-6B35-96BC-044DD393687C}"/>
              </a:ext>
            </a:extLst>
          </p:cNvPr>
          <p:cNvSpPr txBox="1"/>
          <p:nvPr/>
        </p:nvSpPr>
        <p:spPr>
          <a:xfrm>
            <a:off x="709684" y="488896"/>
            <a:ext cx="8654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noProof="0" dirty="0"/>
              <a:t>Bets practice in the MED: Port of Barcelona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>
          <a:extLst>
            <a:ext uri="{FF2B5EF4-FFF2-40B4-BE49-F238E27FC236}">
              <a16:creationId xmlns:a16="http://schemas.microsoft.com/office/drawing/2014/main" id="{36FFC451-2868-3E41-85A5-90FFE788D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5">
            <a:extLst>
              <a:ext uri="{FF2B5EF4-FFF2-40B4-BE49-F238E27FC236}">
                <a16:creationId xmlns:a16="http://schemas.microsoft.com/office/drawing/2014/main" id="{6D7C2E67-ECC4-062F-DCE8-B1CD2C398076}"/>
              </a:ext>
            </a:extLst>
          </p:cNvPr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5">
            <a:extLst>
              <a:ext uri="{FF2B5EF4-FFF2-40B4-BE49-F238E27FC236}">
                <a16:creationId xmlns:a16="http://schemas.microsoft.com/office/drawing/2014/main" id="{0A44CA98-A2BC-AF54-E7E6-B959C6AA8B3D}"/>
              </a:ext>
            </a:extLst>
          </p:cNvPr>
          <p:cNvSpPr/>
          <p:nvPr/>
        </p:nvSpPr>
        <p:spPr>
          <a:xfrm>
            <a:off x="-623731" y="2362426"/>
            <a:ext cx="2813567" cy="7924574"/>
          </a:xfrm>
          <a:custGeom>
            <a:avLst/>
            <a:gdLst/>
            <a:ahLst/>
            <a:cxnLst/>
            <a:rect l="l" t="t" r="r" b="b"/>
            <a:pathLst>
              <a:path w="2813567" h="7924574" extrusionOk="0">
                <a:moveTo>
                  <a:pt x="0" y="0"/>
                </a:moveTo>
                <a:lnTo>
                  <a:pt x="2813567" y="0"/>
                </a:lnTo>
                <a:lnTo>
                  <a:pt x="2813567" y="7924574"/>
                </a:lnTo>
                <a:lnTo>
                  <a:pt x="0" y="79245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123649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343FC0C5-5EDF-55D8-9BDB-C06322B0F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871" y="8755593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Connector recte 2">
            <a:extLst>
              <a:ext uri="{FF2B5EF4-FFF2-40B4-BE49-F238E27FC236}">
                <a16:creationId xmlns:a16="http://schemas.microsoft.com/office/drawing/2014/main" id="{D8B36D15-101F-B0DC-12BB-22B04E610098}"/>
              </a:ext>
            </a:extLst>
          </p:cNvPr>
          <p:cNvCxnSpPr/>
          <p:nvPr/>
        </p:nvCxnSpPr>
        <p:spPr>
          <a:xfrm>
            <a:off x="612057" y="1160060"/>
            <a:ext cx="14634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n 106">
            <a:extLst>
              <a:ext uri="{FF2B5EF4-FFF2-40B4-BE49-F238E27FC236}">
                <a16:creationId xmlns:a16="http://schemas.microsoft.com/office/drawing/2014/main" id="{0034537A-93C3-924B-7D80-D11EEB55E9D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33631" y="5744384"/>
            <a:ext cx="679829" cy="613061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QuadreDeText 28">
            <a:extLst>
              <a:ext uri="{FF2B5EF4-FFF2-40B4-BE49-F238E27FC236}">
                <a16:creationId xmlns:a16="http://schemas.microsoft.com/office/drawing/2014/main" id="{1740E898-8F2E-97A4-5BE5-578D52575685}"/>
              </a:ext>
            </a:extLst>
          </p:cNvPr>
          <p:cNvSpPr txBox="1"/>
          <p:nvPr/>
        </p:nvSpPr>
        <p:spPr>
          <a:xfrm>
            <a:off x="2501694" y="2827800"/>
            <a:ext cx="8193269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 noProof="0" dirty="0"/>
              <a:t>IMPACT</a:t>
            </a:r>
          </a:p>
          <a:p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More than 9,000 full time jobs </a:t>
            </a:r>
          </a:p>
          <a:p>
            <a:r>
              <a:rPr lang="en-AU" sz="3600" noProof="0" dirty="0"/>
              <a:t>(50% non touristic)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Intercontinental direct air connectivity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Taxes revenues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Diversification of port activity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Shipping lines cargo &amp; passenger</a:t>
            </a:r>
          </a:p>
          <a:p>
            <a:r>
              <a:rPr lang="en-AU" sz="3600" dirty="0"/>
              <a:t>s</a:t>
            </a:r>
            <a:r>
              <a:rPr lang="en-AU" sz="3600" noProof="0" dirty="0" err="1"/>
              <a:t>ynergies</a:t>
            </a: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3600" noProof="0" dirty="0"/>
          </a:p>
        </p:txBody>
      </p:sp>
      <p:sp>
        <p:nvSpPr>
          <p:cNvPr id="30" name="QuadreDeText 29">
            <a:extLst>
              <a:ext uri="{FF2B5EF4-FFF2-40B4-BE49-F238E27FC236}">
                <a16:creationId xmlns:a16="http://schemas.microsoft.com/office/drawing/2014/main" id="{2BB4D738-3E9E-D6EA-A689-4B1C4B05B5C7}"/>
              </a:ext>
            </a:extLst>
          </p:cNvPr>
          <p:cNvSpPr txBox="1"/>
          <p:nvPr/>
        </p:nvSpPr>
        <p:spPr>
          <a:xfrm>
            <a:off x="709684" y="488896"/>
            <a:ext cx="86549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200" b="1" noProof="0" dirty="0"/>
              <a:t>Bets practice in the MED: Port of Barcelona</a:t>
            </a:r>
          </a:p>
        </p:txBody>
      </p:sp>
      <p:sp>
        <p:nvSpPr>
          <p:cNvPr id="31" name="QuadreDeText 30">
            <a:extLst>
              <a:ext uri="{FF2B5EF4-FFF2-40B4-BE49-F238E27FC236}">
                <a16:creationId xmlns:a16="http://schemas.microsoft.com/office/drawing/2014/main" id="{0CC4F72C-6BDF-19DC-7A66-321130DF3B0D}"/>
              </a:ext>
            </a:extLst>
          </p:cNvPr>
          <p:cNvSpPr txBox="1"/>
          <p:nvPr/>
        </p:nvSpPr>
        <p:spPr>
          <a:xfrm>
            <a:off x="11416255" y="2728221"/>
            <a:ext cx="6192721" cy="67403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3600" b="1" noProof="0" dirty="0"/>
              <a:t>TRENDS</a:t>
            </a:r>
          </a:p>
          <a:p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City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Decarbonisation (OPS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dirty="0"/>
              <a:t>Reduction pollution (LNG)</a:t>
            </a: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dirty="0"/>
              <a:t>Turnaround</a:t>
            </a: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Longer season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dirty="0"/>
              <a:t>Bigger vessels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noProof="0" dirty="0"/>
              <a:t>Diversification of </a:t>
            </a:r>
            <a:r>
              <a:rPr lang="en-AU" sz="3600" dirty="0"/>
              <a:t>excursions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3600" dirty="0"/>
              <a:t>…</a:t>
            </a: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3600" noProof="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3600" noProof="0" dirty="0"/>
          </a:p>
        </p:txBody>
      </p:sp>
    </p:spTree>
    <p:extLst>
      <p:ext uri="{BB962C8B-B14F-4D97-AF65-F5344CB8AC3E}">
        <p14:creationId xmlns:p14="http://schemas.microsoft.com/office/powerpoint/2010/main" val="1344727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 extrusionOk="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0000"/>
            </a:blip>
            <a:stretch>
              <a:fillRect t="-61111" b="-61111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>
            <a:off x="15846436" y="185207"/>
            <a:ext cx="2069035" cy="1379357"/>
          </a:xfrm>
          <a:custGeom>
            <a:avLst/>
            <a:gdLst/>
            <a:ahLst/>
            <a:cxnLst/>
            <a:rect l="l" t="t" r="r" b="b"/>
            <a:pathLst>
              <a:path w="2069035" h="1379357" extrusionOk="0">
                <a:moveTo>
                  <a:pt x="0" y="0"/>
                </a:moveTo>
                <a:lnTo>
                  <a:pt x="2069035" y="0"/>
                </a:lnTo>
                <a:lnTo>
                  <a:pt x="2069035" y="1379356"/>
                </a:lnTo>
                <a:lnTo>
                  <a:pt x="0" y="13793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l="-17984" t="-52690" r="-21697" b="-5683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/>
        </p:nvSpPr>
        <p:spPr>
          <a:xfrm rot="-5400000">
            <a:off x="578312" y="7924110"/>
            <a:ext cx="2332986" cy="3075746"/>
          </a:xfrm>
          <a:custGeom>
            <a:avLst/>
            <a:gdLst/>
            <a:ahLst/>
            <a:cxnLst/>
            <a:rect l="l" t="t" r="r" b="b"/>
            <a:pathLst>
              <a:path w="2332986" h="3075746" extrusionOk="0">
                <a:moveTo>
                  <a:pt x="0" y="0"/>
                </a:moveTo>
                <a:lnTo>
                  <a:pt x="2332986" y="0"/>
                </a:lnTo>
                <a:lnTo>
                  <a:pt x="2332986" y="3075747"/>
                </a:lnTo>
                <a:lnTo>
                  <a:pt x="0" y="307574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t="-20161" r="-270" b="-358950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1073049" y="3173101"/>
            <a:ext cx="15903900" cy="15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164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Merci pour votre attention!</a:t>
            </a:r>
            <a:endParaRPr sz="7164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3013472" y="4674032"/>
            <a:ext cx="12022800" cy="10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82" i="1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Conctactez moi sur :</a:t>
            </a:r>
            <a:endParaRPr sz="3582" i="1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146" name="Google Shape;146;p4" title="LinkedIn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5273" y="7334305"/>
            <a:ext cx="457434" cy="45738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4"/>
          <p:cNvSpPr txBox="1"/>
          <p:nvPr/>
        </p:nvSpPr>
        <p:spPr>
          <a:xfrm>
            <a:off x="2680874" y="6368606"/>
            <a:ext cx="6869100" cy="8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jordi.torrent@medports.net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" name="Google Shape;149;p4"/>
          <p:cNvSpPr txBox="1"/>
          <p:nvPr/>
        </p:nvSpPr>
        <p:spPr>
          <a:xfrm>
            <a:off x="10510033" y="6379592"/>
            <a:ext cx="6869100" cy="8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18325" tIns="218325" rIns="218325" bIns="2183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27" dirty="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medports.net</a:t>
            </a:r>
            <a:endParaRPr sz="2627" dirty="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50" name="Google Shape;150;p4" title="Website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flipH="1">
            <a:off x="9916360" y="6573563"/>
            <a:ext cx="457434" cy="4574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m_-2912528769809952781m_-4483885370138160040x_x_x_x_x_Imagen 1" descr="Image">
            <a:extLst>
              <a:ext uri="{FF2B5EF4-FFF2-40B4-BE49-F238E27FC236}">
                <a16:creationId xmlns:a16="http://schemas.microsoft.com/office/drawing/2014/main" id="{53C1B034-E00D-26BC-BF7C-1B4E55941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3871" y="8755593"/>
            <a:ext cx="1371600" cy="134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844FA69D8E440242B170A44843A7A177" ma:contentTypeVersion="19" ma:contentTypeDescription="Crear nuevo documento." ma:contentTypeScope="" ma:versionID="740a1698db044add1fb3d14f37caff20">
  <xsd:schema xmlns:xsd="http://www.w3.org/2001/XMLSchema" xmlns:xs="http://www.w3.org/2001/XMLSchema" xmlns:p="http://schemas.microsoft.com/office/2006/metadata/properties" xmlns:ns2="fb08c0ff-62cc-430e-b5d4-1a081b153f64" xmlns:ns3="8922c96a-e6f2-4578-8194-98fd6838ce3a" targetNamespace="http://schemas.microsoft.com/office/2006/metadata/properties" ma:root="true" ma:fieldsID="21d6d915edd03b783d0d559dcb4c2a36" ns2:_="" ns3:_="">
    <xsd:import namespace="fb08c0ff-62cc-430e-b5d4-1a081b153f64"/>
    <xsd:import namespace="8922c96a-e6f2-4578-8194-98fd6838ce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c0ff-62cc-430e-b5d4-1a081b153f6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d148d9a3-58a2-47b4-a61c-a16ce9f3f8a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22c96a-e6f2-4578-8194-98fd6838ce3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7f67f42-aeaf-4c8a-9297-26eba4a739c1}" ma:internalName="TaxCatchAll" ma:showField="CatchAllData" ma:web="8922c96a-e6f2-4578-8194-98fd6838ce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08c0ff-62cc-430e-b5d4-1a081b153f64">
      <Terms xmlns="http://schemas.microsoft.com/office/infopath/2007/PartnerControls"/>
    </lcf76f155ced4ddcb4097134ff3c332f>
    <TaxCatchAll xmlns="8922c96a-e6f2-4578-8194-98fd6838ce3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F276484-26F8-40F9-A466-06A6E77E776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08c0ff-62cc-430e-b5d4-1a081b153f64"/>
    <ds:schemaRef ds:uri="8922c96a-e6f2-4578-8194-98fd6838ce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A8C59E0-F475-46C9-A86D-E82E19F32316}">
  <ds:schemaRefs>
    <ds:schemaRef ds:uri="http://schemas.microsoft.com/office/2006/metadata/properties"/>
    <ds:schemaRef ds:uri="http://schemas.microsoft.com/office/infopath/2007/PartnerControls"/>
    <ds:schemaRef ds:uri="fb08c0ff-62cc-430e-b5d4-1a081b153f64"/>
    <ds:schemaRef ds:uri="8922c96a-e6f2-4578-8194-98fd6838ce3a"/>
  </ds:schemaRefs>
</ds:datastoreItem>
</file>

<file path=customXml/itemProps3.xml><?xml version="1.0" encoding="utf-8"?>
<ds:datastoreItem xmlns:ds="http://schemas.openxmlformats.org/officeDocument/2006/customXml" ds:itemID="{A103B841-A6C1-4D7C-88C3-2215569627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297</Words>
  <Application>Microsoft Office PowerPoint</Application>
  <PresentationFormat>Personalitzat</PresentationFormat>
  <Paragraphs>64</Paragraphs>
  <Slides>6</Slides>
  <Notes>6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9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6</vt:i4>
      </vt:variant>
    </vt:vector>
  </HeadingPairs>
  <TitlesOfParts>
    <vt:vector size="16" baseType="lpstr">
      <vt:lpstr>Calibri</vt:lpstr>
      <vt:lpstr>Scotia</vt:lpstr>
      <vt:lpstr>Arial</vt:lpstr>
      <vt:lpstr>Poppins SemiBold</vt:lpstr>
      <vt:lpstr>Poppins</vt:lpstr>
      <vt:lpstr>Arial Rounded</vt:lpstr>
      <vt:lpstr>Google Sans</vt:lpstr>
      <vt:lpstr>Lato</vt:lpstr>
      <vt:lpstr>Poppins Medium</vt:lpstr>
      <vt:lpstr>Office Theme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Jordi Torrent Pujol</dc:creator>
  <cp:lastModifiedBy>Jordi Torrent Pujol</cp:lastModifiedBy>
  <cp:revision>1</cp:revision>
  <dcterms:created xsi:type="dcterms:W3CDTF">2006-08-16T00:00:00Z</dcterms:created>
  <dcterms:modified xsi:type="dcterms:W3CDTF">2026-06-08T08:18:27Z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0x010100844FA69D8E440242B170A44843A7A177</vt:lpwstr>
  </property>
</Properties>
</file>